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62" r:id="rId3"/>
    <p:sldId id="268" r:id="rId4"/>
    <p:sldId id="269" r:id="rId5"/>
    <p:sldId id="270" r:id="rId6"/>
    <p:sldId id="271" r:id="rId7"/>
    <p:sldId id="272" r:id="rId8"/>
    <p:sldId id="273" r:id="rId9"/>
    <p:sldId id="276" r:id="rId10"/>
    <p:sldId id="277" r:id="rId11"/>
    <p:sldId id="278" r:id="rId12"/>
    <p:sldId id="279" r:id="rId13"/>
    <p:sldId id="282" r:id="rId14"/>
    <p:sldId id="283" r:id="rId15"/>
    <p:sldId id="284" r:id="rId16"/>
    <p:sldId id="285" r:id="rId17"/>
    <p:sldId id="287" r:id="rId18"/>
    <p:sldId id="288" r:id="rId19"/>
    <p:sldId id="289" r:id="rId20"/>
    <p:sldId id="290" r:id="rId21"/>
    <p:sldId id="292" r:id="rId22"/>
    <p:sldId id="291" r:id="rId23"/>
  </p:sldIdLst>
  <p:sldSz cx="14630400" cy="8229600"/>
  <p:notesSz cx="8229600" cy="14630400"/>
  <p:embeddedFontLst>
    <p:embeddedFont>
      <p:font typeface="Segoe UI" panose="020B0502040204020203" pitchFamily="34" charset="0"/>
      <p:regular r:id="rId25"/>
      <p:bold r:id="rId26"/>
      <p:italic r:id="rId27"/>
      <p:boldItalic r:id="rId28"/>
    </p:embeddedFont>
    <p:embeddedFont>
      <p:font typeface="Segoe UI Black" panose="020B0A02040204020203" pitchFamily="34" charset="0"/>
      <p:bold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FBC"/>
    <a:srgbClr val="000E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D6588B-C760-400F-8931-D2723B64FE1C}" v="407" dt="2025-05-13T08:54:52.288"/>
    <p1510:client id="{A6A01C0C-C6C8-8C48-8C30-7F192C4D2FE2}" v="12" dt="2025-05-13T06:41:55.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522" y="6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ại Quan Thiên" userId="7122f88e-d84d-4065-8574-ab3849c907ee" providerId="ADAL" clId="{6BD6588B-C760-400F-8931-D2723B64FE1C}"/>
    <pc:docChg chg="undo redo custSel addSld delSld modSld sldOrd">
      <pc:chgData name="Lại Quan Thiên" userId="7122f88e-d84d-4065-8574-ab3849c907ee" providerId="ADAL" clId="{6BD6588B-C760-400F-8931-D2723B64FE1C}" dt="2025-05-13T08:58:39.185" v="1232" actId="20577"/>
      <pc:docMkLst>
        <pc:docMk/>
      </pc:docMkLst>
      <pc:sldChg chg="modSp mod modTransition">
        <pc:chgData name="Lại Quan Thiên" userId="7122f88e-d84d-4065-8574-ab3849c907ee" providerId="ADAL" clId="{6BD6588B-C760-400F-8931-D2723B64FE1C}" dt="2025-05-13T08:54:47.614" v="1187" actId="20577"/>
        <pc:sldMkLst>
          <pc:docMk/>
          <pc:sldMk cId="0" sldId="256"/>
        </pc:sldMkLst>
        <pc:spChg chg="mod">
          <ac:chgData name="Lại Quan Thiên" userId="7122f88e-d84d-4065-8574-ab3849c907ee" providerId="ADAL" clId="{6BD6588B-C760-400F-8931-D2723B64FE1C}" dt="2025-05-13T08:54:16.580" v="1180" actId="20577"/>
          <ac:spMkLst>
            <pc:docMk/>
            <pc:sldMk cId="0" sldId="256"/>
            <ac:spMk id="4" creationId="{00000000-0000-0000-0000-000000000000}"/>
          </ac:spMkLst>
        </pc:spChg>
        <pc:spChg chg="mod">
          <ac:chgData name="Lại Quan Thiên" userId="7122f88e-d84d-4065-8574-ab3849c907ee" providerId="ADAL" clId="{6BD6588B-C760-400F-8931-D2723B64FE1C}" dt="2025-05-13T08:54:47.614" v="1187" actId="20577"/>
          <ac:spMkLst>
            <pc:docMk/>
            <pc:sldMk cId="0" sldId="256"/>
            <ac:spMk id="12" creationId="{EECCDEE2-C377-DDDD-E5CF-9A5B2386FDC3}"/>
          </ac:spMkLst>
        </pc:spChg>
      </pc:sldChg>
      <pc:sldChg chg="delSp modSp mod ord modTransition">
        <pc:chgData name="Lại Quan Thiên" userId="7122f88e-d84d-4065-8574-ab3849c907ee" providerId="ADAL" clId="{6BD6588B-C760-400F-8931-D2723B64FE1C}" dt="2025-05-12T12:17:05.771" v="717"/>
        <pc:sldMkLst>
          <pc:docMk/>
          <pc:sldMk cId="0" sldId="262"/>
        </pc:sldMkLst>
        <pc:spChg chg="mod">
          <ac:chgData name="Lại Quan Thiên" userId="7122f88e-d84d-4065-8574-ab3849c907ee" providerId="ADAL" clId="{6BD6588B-C760-400F-8931-D2723B64FE1C}" dt="2025-05-12T11:47:53.119" v="115" actId="123"/>
          <ac:spMkLst>
            <pc:docMk/>
            <pc:sldMk cId="0" sldId="262"/>
            <ac:spMk id="3" creationId="{00000000-0000-0000-0000-000000000000}"/>
          </ac:spMkLst>
        </pc:spChg>
      </pc:sldChg>
      <pc:sldChg chg="delSp modSp del mod">
        <pc:chgData name="Lại Quan Thiên" userId="7122f88e-d84d-4065-8574-ab3849c907ee" providerId="ADAL" clId="{6BD6588B-C760-400F-8931-D2723B64FE1C}" dt="2025-05-12T11:58:46.415" v="448" actId="47"/>
        <pc:sldMkLst>
          <pc:docMk/>
          <pc:sldMk cId="0" sldId="263"/>
        </pc:sldMkLst>
      </pc:sldChg>
      <pc:sldChg chg="delSp modSp del mod modTransition">
        <pc:chgData name="Lại Quan Thiên" userId="7122f88e-d84d-4065-8574-ab3849c907ee" providerId="ADAL" clId="{6BD6588B-C760-400F-8931-D2723B64FE1C}" dt="2025-05-12T12:21:05.321" v="823" actId="47"/>
        <pc:sldMkLst>
          <pc:docMk/>
          <pc:sldMk cId="0" sldId="265"/>
        </pc:sldMkLst>
      </pc:sldChg>
      <pc:sldChg chg="del">
        <pc:chgData name="Lại Quan Thiên" userId="7122f88e-d84d-4065-8574-ab3849c907ee" providerId="ADAL" clId="{6BD6588B-C760-400F-8931-D2723B64FE1C}" dt="2025-05-12T11:58:45.407" v="447" actId="47"/>
        <pc:sldMkLst>
          <pc:docMk/>
          <pc:sldMk cId="577192925" sldId="267"/>
        </pc:sldMkLst>
      </pc:sldChg>
      <pc:sldChg chg="addSp delSp modSp add mod modTransition">
        <pc:chgData name="Lại Quan Thiên" userId="7122f88e-d84d-4065-8574-ab3849c907ee" providerId="ADAL" clId="{6BD6588B-C760-400F-8931-D2723B64FE1C}" dt="2025-05-12T12:17:05.771" v="717"/>
        <pc:sldMkLst>
          <pc:docMk/>
          <pc:sldMk cId="685455150" sldId="268"/>
        </pc:sldMkLst>
        <pc:spChg chg="mod">
          <ac:chgData name="Lại Quan Thiên" userId="7122f88e-d84d-4065-8574-ab3849c907ee" providerId="ADAL" clId="{6BD6588B-C760-400F-8931-D2723B64FE1C}" dt="2025-05-12T11:47:51.237" v="114" actId="123"/>
          <ac:spMkLst>
            <pc:docMk/>
            <pc:sldMk cId="685455150" sldId="268"/>
            <ac:spMk id="3" creationId="{AFA338EC-BD50-CB88-A440-C77373533313}"/>
          </ac:spMkLst>
        </pc:spChg>
        <pc:spChg chg="add">
          <ac:chgData name="Lại Quan Thiên" userId="7122f88e-d84d-4065-8574-ab3849c907ee" providerId="ADAL" clId="{6BD6588B-C760-400F-8931-D2723B64FE1C}" dt="2025-05-12T12:16:34.039" v="706"/>
          <ac:spMkLst>
            <pc:docMk/>
            <pc:sldMk cId="685455150" sldId="268"/>
            <ac:spMk id="5" creationId="{485454C6-1A6C-0D4F-4F0F-C5687FC61FDE}"/>
          </ac:spMkLst>
        </pc:spChg>
        <pc:picChg chg="del">
          <ac:chgData name="Lại Quan Thiên" userId="7122f88e-d84d-4065-8574-ab3849c907ee" providerId="ADAL" clId="{6BD6588B-C760-400F-8931-D2723B64FE1C}" dt="2025-05-12T11:51:43.287" v="242" actId="478"/>
          <ac:picMkLst>
            <pc:docMk/>
            <pc:sldMk cId="685455150" sldId="268"/>
            <ac:picMk id="2" creationId="{E8639910-C352-20E8-08AE-C87EF23E475E}"/>
          </ac:picMkLst>
        </pc:picChg>
        <pc:picChg chg="add del mod">
          <ac:chgData name="Lại Quan Thiên" userId="7122f88e-d84d-4065-8574-ab3849c907ee" providerId="ADAL" clId="{6BD6588B-C760-400F-8931-D2723B64FE1C}" dt="2025-05-12T12:16:56.690" v="714" actId="478"/>
          <ac:picMkLst>
            <pc:docMk/>
            <pc:sldMk cId="685455150" sldId="268"/>
            <ac:picMk id="4" creationId="{D212BDB7-EF10-EACD-3C41-E91ECDC46628}"/>
          </ac:picMkLst>
        </pc:picChg>
        <pc:picChg chg="add mod">
          <ac:chgData name="Lại Quan Thiên" userId="7122f88e-d84d-4065-8574-ab3849c907ee" providerId="ADAL" clId="{6BD6588B-C760-400F-8931-D2723B64FE1C}" dt="2025-05-12T12:16:58.231" v="715" actId="1076"/>
          <ac:picMkLst>
            <pc:docMk/>
            <pc:sldMk cId="685455150" sldId="268"/>
            <ac:picMk id="15364" creationId="{A2907530-3828-4A12-3A32-F50DC4E4DC4E}"/>
          </ac:picMkLst>
        </pc:picChg>
      </pc:sldChg>
      <pc:sldChg chg="addSp delSp modSp add mod modTransition">
        <pc:chgData name="Lại Quan Thiên" userId="7122f88e-d84d-4065-8574-ab3849c907ee" providerId="ADAL" clId="{6BD6588B-C760-400F-8931-D2723B64FE1C}" dt="2025-05-12T12:18:22.945" v="789" actId="1076"/>
        <pc:sldMkLst>
          <pc:docMk/>
          <pc:sldMk cId="3333900065" sldId="269"/>
        </pc:sldMkLst>
        <pc:spChg chg="mod">
          <ac:chgData name="Lại Quan Thiên" userId="7122f88e-d84d-4065-8574-ab3849c907ee" providerId="ADAL" clId="{6BD6588B-C760-400F-8931-D2723B64FE1C}" dt="2025-05-12T11:47:49.065" v="113" actId="123"/>
          <ac:spMkLst>
            <pc:docMk/>
            <pc:sldMk cId="3333900065" sldId="269"/>
            <ac:spMk id="3" creationId="{2E670C56-B17C-5E5F-B460-BA59021744A7}"/>
          </ac:spMkLst>
        </pc:spChg>
        <pc:spChg chg="add">
          <ac:chgData name="Lại Quan Thiên" userId="7122f88e-d84d-4065-8574-ab3849c907ee" providerId="ADAL" clId="{6BD6588B-C760-400F-8931-D2723B64FE1C}" dt="2025-05-12T12:17:29.639" v="774"/>
          <ac:spMkLst>
            <pc:docMk/>
            <pc:sldMk cId="3333900065" sldId="269"/>
            <ac:spMk id="6" creationId="{85ED9C94-25D6-3987-2DA3-5E77753F2E28}"/>
          </ac:spMkLst>
        </pc:spChg>
        <pc:spChg chg="add">
          <ac:chgData name="Lại Quan Thiên" userId="7122f88e-d84d-4065-8574-ab3849c907ee" providerId="ADAL" clId="{6BD6588B-C760-400F-8931-D2723B64FE1C}" dt="2025-05-12T12:17:49.664" v="780"/>
          <ac:spMkLst>
            <pc:docMk/>
            <pc:sldMk cId="3333900065" sldId="269"/>
            <ac:spMk id="7" creationId="{AE787E91-D732-D33F-30E5-F6FDFD9AA62F}"/>
          </ac:spMkLst>
        </pc:spChg>
        <pc:picChg chg="del">
          <ac:chgData name="Lại Quan Thiên" userId="7122f88e-d84d-4065-8574-ab3849c907ee" providerId="ADAL" clId="{6BD6588B-C760-400F-8931-D2723B64FE1C}" dt="2025-05-12T12:05:21.028" v="551" actId="478"/>
          <ac:picMkLst>
            <pc:docMk/>
            <pc:sldMk cId="3333900065" sldId="269"/>
            <ac:picMk id="2" creationId="{52C56D19-FA42-A965-B8BE-C43AB623FF5A}"/>
          </ac:picMkLst>
        </pc:picChg>
        <pc:picChg chg="add del mod">
          <ac:chgData name="Lại Quan Thiên" userId="7122f88e-d84d-4065-8574-ab3849c907ee" providerId="ADAL" clId="{6BD6588B-C760-400F-8931-D2723B64FE1C}" dt="2025-05-12T12:05:58.936" v="560" actId="478"/>
          <ac:picMkLst>
            <pc:docMk/>
            <pc:sldMk cId="3333900065" sldId="269"/>
            <ac:picMk id="4" creationId="{9F71600E-24AC-2341-BDC9-99A802A8CDCE}"/>
          </ac:picMkLst>
        </pc:picChg>
        <pc:picChg chg="add del mod">
          <ac:chgData name="Lại Quan Thiên" userId="7122f88e-d84d-4065-8574-ab3849c907ee" providerId="ADAL" clId="{6BD6588B-C760-400F-8931-D2723B64FE1C}" dt="2025-05-12T12:06:37.497" v="570" actId="478"/>
          <ac:picMkLst>
            <pc:docMk/>
            <pc:sldMk cId="3333900065" sldId="269"/>
            <ac:picMk id="5" creationId="{70929755-DD13-A490-5802-BDA6E1E63FC6}"/>
          </ac:picMkLst>
        </pc:picChg>
        <pc:picChg chg="add del mod">
          <ac:chgData name="Lại Quan Thiên" userId="7122f88e-d84d-4065-8574-ab3849c907ee" providerId="ADAL" clId="{6BD6588B-C760-400F-8931-D2723B64FE1C}" dt="2025-05-12T12:06:04.887" v="561" actId="478"/>
          <ac:picMkLst>
            <pc:docMk/>
            <pc:sldMk cId="3333900065" sldId="269"/>
            <ac:picMk id="1026" creationId="{0751C16B-511D-5975-9508-E8E07481BF4D}"/>
          </ac:picMkLst>
        </pc:picChg>
        <pc:picChg chg="add del mod">
          <ac:chgData name="Lại Quan Thiên" userId="7122f88e-d84d-4065-8574-ab3849c907ee" providerId="ADAL" clId="{6BD6588B-C760-400F-8931-D2723B64FE1C}" dt="2025-05-12T12:18:21.860" v="788" actId="478"/>
          <ac:picMkLst>
            <pc:docMk/>
            <pc:sldMk cId="3333900065" sldId="269"/>
            <ac:picMk id="1028" creationId="{856E5578-8727-ACDB-2B2B-871829D35F71}"/>
          </ac:picMkLst>
        </pc:picChg>
        <pc:picChg chg="add del mod">
          <ac:chgData name="Lại Quan Thiên" userId="7122f88e-d84d-4065-8574-ab3849c907ee" providerId="ADAL" clId="{6BD6588B-C760-400F-8931-D2723B64FE1C}" dt="2025-05-12T12:17:43.769" v="779" actId="478"/>
          <ac:picMkLst>
            <pc:docMk/>
            <pc:sldMk cId="3333900065" sldId="269"/>
            <ac:picMk id="1032" creationId="{D94D6B21-1D82-D191-5AB4-5B35E6E4282F}"/>
          </ac:picMkLst>
        </pc:picChg>
        <pc:picChg chg="add mod">
          <ac:chgData name="Lại Quan Thiên" userId="7122f88e-d84d-4065-8574-ab3849c907ee" providerId="ADAL" clId="{6BD6588B-C760-400F-8931-D2723B64FE1C}" dt="2025-05-12T12:18:22.945" v="789" actId="1076"/>
          <ac:picMkLst>
            <pc:docMk/>
            <pc:sldMk cId="3333900065" sldId="269"/>
            <ac:picMk id="1036" creationId="{B85F2156-015B-6278-6E18-8C9C4CF63FA1}"/>
          </ac:picMkLst>
        </pc:picChg>
      </pc:sldChg>
      <pc:sldChg chg="addSp delSp modSp add mod modTransition">
        <pc:chgData name="Lại Quan Thiên" userId="7122f88e-d84d-4065-8574-ab3849c907ee" providerId="ADAL" clId="{6BD6588B-C760-400F-8931-D2723B64FE1C}" dt="2025-05-12T12:17:05.771" v="717"/>
        <pc:sldMkLst>
          <pc:docMk/>
          <pc:sldMk cId="2999254189" sldId="270"/>
        </pc:sldMkLst>
        <pc:spChg chg="mod">
          <ac:chgData name="Lại Quan Thiên" userId="7122f88e-d84d-4065-8574-ab3849c907ee" providerId="ADAL" clId="{6BD6588B-C760-400F-8931-D2723B64FE1C}" dt="2025-05-12T11:47:38.635" v="112" actId="123"/>
          <ac:spMkLst>
            <pc:docMk/>
            <pc:sldMk cId="2999254189" sldId="270"/>
            <ac:spMk id="3" creationId="{AE0678E0-BD9E-7A14-D9A8-78B2324817EC}"/>
          </ac:spMkLst>
        </pc:spChg>
        <pc:picChg chg="del">
          <ac:chgData name="Lại Quan Thiên" userId="7122f88e-d84d-4065-8574-ab3849c907ee" providerId="ADAL" clId="{6BD6588B-C760-400F-8931-D2723B64FE1C}" dt="2025-05-12T11:51:47.137" v="244" actId="478"/>
          <ac:picMkLst>
            <pc:docMk/>
            <pc:sldMk cId="2999254189" sldId="270"/>
            <ac:picMk id="2" creationId="{A5314274-6DF0-305B-1E25-18D472C373DA}"/>
          </ac:picMkLst>
        </pc:picChg>
        <pc:picChg chg="add del mod">
          <ac:chgData name="Lại Quan Thiên" userId="7122f88e-d84d-4065-8574-ab3849c907ee" providerId="ADAL" clId="{6BD6588B-C760-400F-8931-D2723B64FE1C}" dt="2025-05-12T12:08:01.295" v="594" actId="478"/>
          <ac:picMkLst>
            <pc:docMk/>
            <pc:sldMk cId="2999254189" sldId="270"/>
            <ac:picMk id="4" creationId="{5D03380B-D786-C0A1-4A7D-41AD35C2104B}"/>
          </ac:picMkLst>
        </pc:picChg>
        <pc:picChg chg="add mod">
          <ac:chgData name="Lại Quan Thiên" userId="7122f88e-d84d-4065-8574-ab3849c907ee" providerId="ADAL" clId="{6BD6588B-C760-400F-8931-D2723B64FE1C}" dt="2025-05-12T12:08:02.610" v="595" actId="1076"/>
          <ac:picMkLst>
            <pc:docMk/>
            <pc:sldMk cId="2999254189" sldId="270"/>
            <ac:picMk id="3074" creationId="{DEEC9051-3ACE-5D65-956A-B95EAA273E7C}"/>
          </ac:picMkLst>
        </pc:picChg>
      </pc:sldChg>
      <pc:sldChg chg="addSp delSp modSp add mod modTransition">
        <pc:chgData name="Lại Quan Thiên" userId="7122f88e-d84d-4065-8574-ab3849c907ee" providerId="ADAL" clId="{6BD6588B-C760-400F-8931-D2723B64FE1C}" dt="2025-05-12T12:17:05.771" v="717"/>
        <pc:sldMkLst>
          <pc:docMk/>
          <pc:sldMk cId="622577789" sldId="271"/>
        </pc:sldMkLst>
        <pc:spChg chg="mod">
          <ac:chgData name="Lại Quan Thiên" userId="7122f88e-d84d-4065-8574-ab3849c907ee" providerId="ADAL" clId="{6BD6588B-C760-400F-8931-D2723B64FE1C}" dt="2025-05-12T11:51:33.529" v="241" actId="123"/>
          <ac:spMkLst>
            <pc:docMk/>
            <pc:sldMk cId="622577789" sldId="271"/>
            <ac:spMk id="3" creationId="{F79F1483-74D1-2C53-37AB-E9D58C09187C}"/>
          </ac:spMkLst>
        </pc:spChg>
        <pc:picChg chg="del">
          <ac:chgData name="Lại Quan Thiên" userId="7122f88e-d84d-4065-8574-ab3849c907ee" providerId="ADAL" clId="{6BD6588B-C760-400F-8931-D2723B64FE1C}" dt="2025-05-12T12:07:54.993" v="589" actId="478"/>
          <ac:picMkLst>
            <pc:docMk/>
            <pc:sldMk cId="622577789" sldId="271"/>
            <ac:picMk id="2" creationId="{463CC9D7-61F6-2399-D9A0-7F675AA5A25F}"/>
          </ac:picMkLst>
        </pc:picChg>
        <pc:picChg chg="add mod">
          <ac:chgData name="Lại Quan Thiên" userId="7122f88e-d84d-4065-8574-ab3849c907ee" providerId="ADAL" clId="{6BD6588B-C760-400F-8931-D2723B64FE1C}" dt="2025-05-12T12:07:56.901" v="590" actId="1076"/>
          <ac:picMkLst>
            <pc:docMk/>
            <pc:sldMk cId="622577789" sldId="271"/>
            <ac:picMk id="4098" creationId="{E30F0AC5-5BA7-8631-E40C-E1B1D1CEA933}"/>
          </ac:picMkLst>
        </pc:picChg>
      </pc:sldChg>
      <pc:sldChg chg="addSp delSp modSp add mod modTransition">
        <pc:chgData name="Lại Quan Thiên" userId="7122f88e-d84d-4065-8574-ab3849c907ee" providerId="ADAL" clId="{6BD6588B-C760-400F-8931-D2723B64FE1C}" dt="2025-05-13T08:56:06.984" v="1193" actId="20577"/>
        <pc:sldMkLst>
          <pc:docMk/>
          <pc:sldMk cId="4174963926" sldId="272"/>
        </pc:sldMkLst>
        <pc:spChg chg="mod">
          <ac:chgData name="Lại Quan Thiên" userId="7122f88e-d84d-4065-8574-ab3849c907ee" providerId="ADAL" clId="{6BD6588B-C760-400F-8931-D2723B64FE1C}" dt="2025-05-13T08:56:06.984" v="1193" actId="20577"/>
          <ac:spMkLst>
            <pc:docMk/>
            <pc:sldMk cId="4174963926" sldId="272"/>
            <ac:spMk id="3" creationId="{63AB4730-3642-050E-A032-61CC00559B43}"/>
          </ac:spMkLst>
        </pc:spChg>
        <pc:picChg chg="del">
          <ac:chgData name="Lại Quan Thiên" userId="7122f88e-d84d-4065-8574-ab3849c907ee" providerId="ADAL" clId="{6BD6588B-C760-400F-8931-D2723B64FE1C}" dt="2025-05-12T12:07:50.216" v="586" actId="478"/>
          <ac:picMkLst>
            <pc:docMk/>
            <pc:sldMk cId="4174963926" sldId="272"/>
            <ac:picMk id="2" creationId="{CF7BC89D-D32B-03C0-FE82-67CD4DB82867}"/>
          </ac:picMkLst>
        </pc:picChg>
        <pc:picChg chg="add del mod">
          <ac:chgData name="Lại Quan Thiên" userId="7122f88e-d84d-4065-8574-ab3849c907ee" providerId="ADAL" clId="{6BD6588B-C760-400F-8931-D2723B64FE1C}" dt="2025-05-12T12:19:12.568" v="800" actId="478"/>
          <ac:picMkLst>
            <pc:docMk/>
            <pc:sldMk cId="4174963926" sldId="272"/>
            <ac:picMk id="5122" creationId="{DAFBD853-1503-7A9D-A03B-DC7BF9369E90}"/>
          </ac:picMkLst>
        </pc:picChg>
        <pc:picChg chg="add del mod">
          <ac:chgData name="Lại Quan Thiên" userId="7122f88e-d84d-4065-8574-ab3849c907ee" providerId="ADAL" clId="{6BD6588B-C760-400F-8931-D2723B64FE1C}" dt="2025-05-12T12:18:53.018" v="793" actId="478"/>
          <ac:picMkLst>
            <pc:docMk/>
            <pc:sldMk cId="4174963926" sldId="272"/>
            <ac:picMk id="5124" creationId="{AFBAB1A9-B42F-7B4D-1E78-5E9B73485E91}"/>
          </ac:picMkLst>
        </pc:picChg>
        <pc:picChg chg="add mod">
          <ac:chgData name="Lại Quan Thiên" userId="7122f88e-d84d-4065-8574-ab3849c907ee" providerId="ADAL" clId="{6BD6588B-C760-400F-8931-D2723B64FE1C}" dt="2025-05-12T12:19:21.889" v="804" actId="732"/>
          <ac:picMkLst>
            <pc:docMk/>
            <pc:sldMk cId="4174963926" sldId="272"/>
            <ac:picMk id="5126" creationId="{1E697733-3BBE-BF0A-019E-ADEEDFFE4A43}"/>
          </ac:picMkLst>
        </pc:picChg>
      </pc:sldChg>
      <pc:sldChg chg="addSp delSp modSp add mod modTransition">
        <pc:chgData name="Lại Quan Thiên" userId="7122f88e-d84d-4065-8574-ab3849c907ee" providerId="ADAL" clId="{6BD6588B-C760-400F-8931-D2723B64FE1C}" dt="2025-05-12T12:17:05.771" v="717"/>
        <pc:sldMkLst>
          <pc:docMk/>
          <pc:sldMk cId="257758003" sldId="273"/>
        </pc:sldMkLst>
        <pc:spChg chg="mod">
          <ac:chgData name="Lại Quan Thiên" userId="7122f88e-d84d-4065-8574-ab3849c907ee" providerId="ADAL" clId="{6BD6588B-C760-400F-8931-D2723B64FE1C}" dt="2025-05-12T11:53:07.051" v="286" actId="20577"/>
          <ac:spMkLst>
            <pc:docMk/>
            <pc:sldMk cId="257758003" sldId="273"/>
            <ac:spMk id="3" creationId="{934E1AE0-D81A-3465-8D1E-51E64B9D3014}"/>
          </ac:spMkLst>
        </pc:spChg>
        <pc:picChg chg="del">
          <ac:chgData name="Lại Quan Thiên" userId="7122f88e-d84d-4065-8574-ab3849c907ee" providerId="ADAL" clId="{6BD6588B-C760-400F-8931-D2723B64FE1C}" dt="2025-05-12T12:08:38.398" v="600" actId="478"/>
          <ac:picMkLst>
            <pc:docMk/>
            <pc:sldMk cId="257758003" sldId="273"/>
            <ac:picMk id="2" creationId="{9A6FE5EC-2A53-34FE-5F46-CC7EEBC59C16}"/>
          </ac:picMkLst>
        </pc:picChg>
        <pc:picChg chg="add mod">
          <ac:chgData name="Lại Quan Thiên" userId="7122f88e-d84d-4065-8574-ab3849c907ee" providerId="ADAL" clId="{6BD6588B-C760-400F-8931-D2723B64FE1C}" dt="2025-05-12T12:08:39.570" v="601" actId="1076"/>
          <ac:picMkLst>
            <pc:docMk/>
            <pc:sldMk cId="257758003" sldId="273"/>
            <ac:picMk id="6146" creationId="{F8530600-5C9C-72A5-D050-94AF89C73938}"/>
          </ac:picMkLst>
        </pc:picChg>
      </pc:sldChg>
      <pc:sldChg chg="addSp delSp modSp add del mod modTransition">
        <pc:chgData name="Lại Quan Thiên" userId="7122f88e-d84d-4065-8574-ab3849c907ee" providerId="ADAL" clId="{6BD6588B-C760-400F-8931-D2723B64FE1C}" dt="2025-05-12T12:19:43.841" v="805" actId="47"/>
        <pc:sldMkLst>
          <pc:docMk/>
          <pc:sldMk cId="1140442966" sldId="274"/>
        </pc:sldMkLst>
        <pc:spChg chg="mod">
          <ac:chgData name="Lại Quan Thiên" userId="7122f88e-d84d-4065-8574-ab3849c907ee" providerId="ADAL" clId="{6BD6588B-C760-400F-8931-D2723B64FE1C}" dt="2025-05-12T11:53:10.167" v="288" actId="20577"/>
          <ac:spMkLst>
            <pc:docMk/>
            <pc:sldMk cId="1140442966" sldId="274"/>
            <ac:spMk id="3" creationId="{AB0D8012-EE0E-C1AA-1387-9438CA9F18C9}"/>
          </ac:spMkLst>
        </pc:spChg>
        <pc:picChg chg="del mod">
          <ac:chgData name="Lại Quan Thiên" userId="7122f88e-d84d-4065-8574-ab3849c907ee" providerId="ADAL" clId="{6BD6588B-C760-400F-8931-D2723B64FE1C}" dt="2025-05-12T12:09:07.140" v="610" actId="478"/>
          <ac:picMkLst>
            <pc:docMk/>
            <pc:sldMk cId="1140442966" sldId="274"/>
            <ac:picMk id="2" creationId="{3E5CCE68-472C-5960-72EE-23CF674860BD}"/>
          </ac:picMkLst>
        </pc:picChg>
        <pc:picChg chg="add mod">
          <ac:chgData name="Lại Quan Thiên" userId="7122f88e-d84d-4065-8574-ab3849c907ee" providerId="ADAL" clId="{6BD6588B-C760-400F-8931-D2723B64FE1C}" dt="2025-05-12T12:09:08.619" v="611" actId="1076"/>
          <ac:picMkLst>
            <pc:docMk/>
            <pc:sldMk cId="1140442966" sldId="274"/>
            <ac:picMk id="7170" creationId="{2BE7C69E-D179-135C-02FF-D8E3D46C9CA9}"/>
          </ac:picMkLst>
        </pc:picChg>
      </pc:sldChg>
      <pc:sldChg chg="new del">
        <pc:chgData name="Lại Quan Thiên" userId="7122f88e-d84d-4065-8574-ab3849c907ee" providerId="ADAL" clId="{6BD6588B-C760-400F-8931-D2723B64FE1C}" dt="2025-05-12T11:58:43.366" v="446" actId="47"/>
        <pc:sldMkLst>
          <pc:docMk/>
          <pc:sldMk cId="2207983279" sldId="275"/>
        </pc:sldMkLst>
      </pc:sldChg>
      <pc:sldChg chg="addSp delSp modSp add mod modTransition">
        <pc:chgData name="Lại Quan Thiên" userId="7122f88e-d84d-4065-8574-ab3849c907ee" providerId="ADAL" clId="{6BD6588B-C760-400F-8931-D2723B64FE1C}" dt="2025-05-12T12:17:05.771" v="717"/>
        <pc:sldMkLst>
          <pc:docMk/>
          <pc:sldMk cId="1114900787" sldId="276"/>
        </pc:sldMkLst>
        <pc:picChg chg="del">
          <ac:chgData name="Lại Quan Thiên" userId="7122f88e-d84d-4065-8574-ab3849c907ee" providerId="ADAL" clId="{6BD6588B-C760-400F-8931-D2723B64FE1C}" dt="2025-05-12T12:09:52.626" v="618" actId="478"/>
          <ac:picMkLst>
            <pc:docMk/>
            <pc:sldMk cId="1114900787" sldId="276"/>
            <ac:picMk id="2" creationId="{F0BC0FC3-3F41-DEF1-A155-A0D881E59490}"/>
          </ac:picMkLst>
        </pc:picChg>
        <pc:picChg chg="add del mod">
          <ac:chgData name="Lại Quan Thiên" userId="7122f88e-d84d-4065-8574-ab3849c907ee" providerId="ADAL" clId="{6BD6588B-C760-400F-8931-D2723B64FE1C}" dt="2025-05-12T12:11:08.807" v="631" actId="478"/>
          <ac:picMkLst>
            <pc:docMk/>
            <pc:sldMk cId="1114900787" sldId="276"/>
            <ac:picMk id="8194" creationId="{F9558797-3385-97BA-31E3-9D12DA9FE55B}"/>
          </ac:picMkLst>
        </pc:picChg>
        <pc:picChg chg="add">
          <ac:chgData name="Lại Quan Thiên" userId="7122f88e-d84d-4065-8574-ab3849c907ee" providerId="ADAL" clId="{6BD6588B-C760-400F-8931-D2723B64FE1C}" dt="2025-05-12T12:10:51.123" v="621"/>
          <ac:picMkLst>
            <pc:docMk/>
            <pc:sldMk cId="1114900787" sldId="276"/>
            <ac:picMk id="8196" creationId="{AD812DF2-C9F5-092B-CA2E-D87CA35E2266}"/>
          </ac:picMkLst>
        </pc:picChg>
        <pc:picChg chg="add mod">
          <ac:chgData name="Lại Quan Thiên" userId="7122f88e-d84d-4065-8574-ab3849c907ee" providerId="ADAL" clId="{6BD6588B-C760-400F-8931-D2723B64FE1C}" dt="2025-05-12T12:11:18.750" v="633" actId="18131"/>
          <ac:picMkLst>
            <pc:docMk/>
            <pc:sldMk cId="1114900787" sldId="276"/>
            <ac:picMk id="8198" creationId="{6E483B46-28A5-9678-3D89-D51C2D55007F}"/>
          </ac:picMkLst>
        </pc:picChg>
      </pc:sldChg>
      <pc:sldChg chg="addSp delSp modSp add mod modTransition">
        <pc:chgData name="Lại Quan Thiên" userId="7122f88e-d84d-4065-8574-ab3849c907ee" providerId="ADAL" clId="{6BD6588B-C760-400F-8931-D2723B64FE1C}" dt="2025-05-12T12:17:05.771" v="717"/>
        <pc:sldMkLst>
          <pc:docMk/>
          <pc:sldMk cId="1201113292" sldId="277"/>
        </pc:sldMkLst>
        <pc:spChg chg="mod">
          <ac:chgData name="Lại Quan Thiên" userId="7122f88e-d84d-4065-8574-ab3849c907ee" providerId="ADAL" clId="{6BD6588B-C760-400F-8931-D2723B64FE1C}" dt="2025-05-12T11:54:24.066" v="335" actId="20577"/>
          <ac:spMkLst>
            <pc:docMk/>
            <pc:sldMk cId="1201113292" sldId="277"/>
            <ac:spMk id="3" creationId="{A7264324-C9DE-D06B-A519-E374ED5E6AC0}"/>
          </ac:spMkLst>
        </pc:spChg>
        <pc:picChg chg="del">
          <ac:chgData name="Lại Quan Thiên" userId="7122f88e-d84d-4065-8574-ab3849c907ee" providerId="ADAL" clId="{6BD6588B-C760-400F-8931-D2723B64FE1C}" dt="2025-05-12T12:12:06.625" v="644" actId="478"/>
          <ac:picMkLst>
            <pc:docMk/>
            <pc:sldMk cId="1201113292" sldId="277"/>
            <ac:picMk id="2" creationId="{B7B60CCA-E730-E2C3-898F-377813DCE169}"/>
          </ac:picMkLst>
        </pc:picChg>
        <pc:picChg chg="add del mod">
          <ac:chgData name="Lại Quan Thiên" userId="7122f88e-d84d-4065-8574-ab3849c907ee" providerId="ADAL" clId="{6BD6588B-C760-400F-8931-D2723B64FE1C}" dt="2025-05-12T12:11:41.767" v="637" actId="478"/>
          <ac:picMkLst>
            <pc:docMk/>
            <pc:sldMk cId="1201113292" sldId="277"/>
            <ac:picMk id="9218" creationId="{64A14029-D2A7-16E0-D423-9DA4C711CBE6}"/>
          </ac:picMkLst>
        </pc:picChg>
        <pc:picChg chg="add mod">
          <ac:chgData name="Lại Quan Thiên" userId="7122f88e-d84d-4065-8574-ab3849c907ee" providerId="ADAL" clId="{6BD6588B-C760-400F-8931-D2723B64FE1C}" dt="2025-05-12T12:12:08.447" v="645" actId="1076"/>
          <ac:picMkLst>
            <pc:docMk/>
            <pc:sldMk cId="1201113292" sldId="277"/>
            <ac:picMk id="9220" creationId="{99B0C27D-D639-DF5C-14F9-2C69E6FAAD75}"/>
          </ac:picMkLst>
        </pc:picChg>
      </pc:sldChg>
      <pc:sldChg chg="addSp delSp modSp add mod modTransition">
        <pc:chgData name="Lại Quan Thiên" userId="7122f88e-d84d-4065-8574-ab3849c907ee" providerId="ADAL" clId="{6BD6588B-C760-400F-8931-D2723B64FE1C}" dt="2025-05-12T12:17:05.771" v="717"/>
        <pc:sldMkLst>
          <pc:docMk/>
          <pc:sldMk cId="3794742405" sldId="278"/>
        </pc:sldMkLst>
        <pc:spChg chg="mod">
          <ac:chgData name="Lại Quan Thiên" userId="7122f88e-d84d-4065-8574-ab3849c907ee" providerId="ADAL" clId="{6BD6588B-C760-400F-8931-D2723B64FE1C}" dt="2025-05-12T11:54:27.923" v="338" actId="20577"/>
          <ac:spMkLst>
            <pc:docMk/>
            <pc:sldMk cId="3794742405" sldId="278"/>
            <ac:spMk id="3" creationId="{AC329E9E-FEA6-BBB0-65AA-B82977CEAFD2}"/>
          </ac:spMkLst>
        </pc:spChg>
        <pc:spChg chg="add del">
          <ac:chgData name="Lại Quan Thiên" userId="7122f88e-d84d-4065-8574-ab3849c907ee" providerId="ADAL" clId="{6BD6588B-C760-400F-8931-D2723B64FE1C}" dt="2025-05-12T11:53:56.209" v="317" actId="22"/>
          <ac:spMkLst>
            <pc:docMk/>
            <pc:sldMk cId="3794742405" sldId="278"/>
            <ac:spMk id="5" creationId="{A81F97CE-1044-0ADD-05F7-9D6677C85DC6}"/>
          </ac:spMkLst>
        </pc:spChg>
        <pc:picChg chg="del">
          <ac:chgData name="Lại Quan Thiên" userId="7122f88e-d84d-4065-8574-ab3849c907ee" providerId="ADAL" clId="{6BD6588B-C760-400F-8931-D2723B64FE1C}" dt="2025-05-12T12:12:31.243" v="650" actId="478"/>
          <ac:picMkLst>
            <pc:docMk/>
            <pc:sldMk cId="3794742405" sldId="278"/>
            <ac:picMk id="2" creationId="{728FA724-8594-CAE2-C0CB-6082A82510CC}"/>
          </ac:picMkLst>
        </pc:picChg>
        <pc:picChg chg="add mod">
          <ac:chgData name="Lại Quan Thiên" userId="7122f88e-d84d-4065-8574-ab3849c907ee" providerId="ADAL" clId="{6BD6588B-C760-400F-8931-D2723B64FE1C}" dt="2025-05-12T12:12:32.469" v="651" actId="1076"/>
          <ac:picMkLst>
            <pc:docMk/>
            <pc:sldMk cId="3794742405" sldId="278"/>
            <ac:picMk id="10242" creationId="{5F1429F1-9653-7E40-9BE7-FFCDD5D75A31}"/>
          </ac:picMkLst>
        </pc:picChg>
      </pc:sldChg>
      <pc:sldChg chg="addSp delSp modSp add mod modTransition">
        <pc:chgData name="Lại Quan Thiên" userId="7122f88e-d84d-4065-8574-ab3849c907ee" providerId="ADAL" clId="{6BD6588B-C760-400F-8931-D2723B64FE1C}" dt="2025-05-12T12:20:56.788" v="822" actId="1076"/>
        <pc:sldMkLst>
          <pc:docMk/>
          <pc:sldMk cId="708000954" sldId="279"/>
        </pc:sldMkLst>
        <pc:spChg chg="mod">
          <ac:chgData name="Lại Quan Thiên" userId="7122f88e-d84d-4065-8574-ab3849c907ee" providerId="ADAL" clId="{6BD6588B-C760-400F-8931-D2723B64FE1C}" dt="2025-05-12T11:54:53.665" v="353" actId="113"/>
          <ac:spMkLst>
            <pc:docMk/>
            <pc:sldMk cId="708000954" sldId="279"/>
            <ac:spMk id="3" creationId="{FE73FB24-39CE-1F5D-A0DE-9EF306C7653D}"/>
          </ac:spMkLst>
        </pc:spChg>
        <pc:picChg chg="del">
          <ac:chgData name="Lại Quan Thiên" userId="7122f88e-d84d-4065-8574-ab3849c907ee" providerId="ADAL" clId="{6BD6588B-C760-400F-8931-D2723B64FE1C}" dt="2025-05-12T12:12:38.264" v="652" actId="478"/>
          <ac:picMkLst>
            <pc:docMk/>
            <pc:sldMk cId="708000954" sldId="279"/>
            <ac:picMk id="2" creationId="{074F1E86-6A93-A462-4B7F-10A038B31D73}"/>
          </ac:picMkLst>
        </pc:picChg>
        <pc:picChg chg="add del mod">
          <ac:chgData name="Lại Quan Thiên" userId="7122f88e-d84d-4065-8574-ab3849c907ee" providerId="ADAL" clId="{6BD6588B-C760-400F-8931-D2723B64FE1C}" dt="2025-05-12T12:20:11.392" v="812" actId="478"/>
          <ac:picMkLst>
            <pc:docMk/>
            <pc:sldMk cId="708000954" sldId="279"/>
            <ac:picMk id="4" creationId="{F50C5DCA-9FFE-0421-37F9-CFCE84DA9C1C}"/>
          </ac:picMkLst>
        </pc:picChg>
        <pc:picChg chg="add del mod">
          <ac:chgData name="Lại Quan Thiên" userId="7122f88e-d84d-4065-8574-ab3849c907ee" providerId="ADAL" clId="{6BD6588B-C760-400F-8931-D2723B64FE1C}" dt="2025-05-12T12:20:55.750" v="821" actId="478"/>
          <ac:picMkLst>
            <pc:docMk/>
            <pc:sldMk cId="708000954" sldId="279"/>
            <ac:picMk id="12290" creationId="{5E5FCA1E-EE3A-BDF7-9921-0098FEFD0566}"/>
          </ac:picMkLst>
        </pc:picChg>
        <pc:picChg chg="add mod">
          <ac:chgData name="Lại Quan Thiên" userId="7122f88e-d84d-4065-8574-ab3849c907ee" providerId="ADAL" clId="{6BD6588B-C760-400F-8931-D2723B64FE1C}" dt="2025-05-12T12:20:56.788" v="822" actId="1076"/>
          <ac:picMkLst>
            <pc:docMk/>
            <pc:sldMk cId="708000954" sldId="279"/>
            <ac:picMk id="12292" creationId="{4D372927-47C3-8A7A-8D2C-FA0BFF341096}"/>
          </ac:picMkLst>
        </pc:picChg>
      </pc:sldChg>
      <pc:sldChg chg="modSp add del mod">
        <pc:chgData name="Lại Quan Thiên" userId="7122f88e-d84d-4065-8574-ab3849c907ee" providerId="ADAL" clId="{6BD6588B-C760-400F-8931-D2723B64FE1C}" dt="2025-05-12T11:56:21.877" v="390" actId="47"/>
        <pc:sldMkLst>
          <pc:docMk/>
          <pc:sldMk cId="2473085089" sldId="280"/>
        </pc:sldMkLst>
        <pc:spChg chg="mod">
          <ac:chgData name="Lại Quan Thiên" userId="7122f88e-d84d-4065-8574-ab3849c907ee" providerId="ADAL" clId="{6BD6588B-C760-400F-8931-D2723B64FE1C}" dt="2025-05-12T11:55:01.804" v="354" actId="20577"/>
          <ac:spMkLst>
            <pc:docMk/>
            <pc:sldMk cId="2473085089" sldId="280"/>
            <ac:spMk id="3" creationId="{EAF5C0C3-E45B-9243-6093-52FB4F3832C1}"/>
          </ac:spMkLst>
        </pc:spChg>
      </pc:sldChg>
      <pc:sldChg chg="add del">
        <pc:chgData name="Lại Quan Thiên" userId="7122f88e-d84d-4065-8574-ab3849c907ee" providerId="ADAL" clId="{6BD6588B-C760-400F-8931-D2723B64FE1C}" dt="2025-05-12T11:56:18.388" v="389" actId="47"/>
        <pc:sldMkLst>
          <pc:docMk/>
          <pc:sldMk cId="2302907518" sldId="281"/>
        </pc:sldMkLst>
      </pc:sldChg>
      <pc:sldChg chg="addSp delSp modSp add mod modTransition">
        <pc:chgData name="Lại Quan Thiên" userId="7122f88e-d84d-4065-8574-ab3849c907ee" providerId="ADAL" clId="{6BD6588B-C760-400F-8931-D2723B64FE1C}" dt="2025-05-12T12:17:05.771" v="717"/>
        <pc:sldMkLst>
          <pc:docMk/>
          <pc:sldMk cId="2056194976" sldId="282"/>
        </pc:sldMkLst>
        <pc:spChg chg="mod">
          <ac:chgData name="Lại Quan Thiên" userId="7122f88e-d84d-4065-8574-ab3849c907ee" providerId="ADAL" clId="{6BD6588B-C760-400F-8931-D2723B64FE1C}" dt="2025-05-12T12:13:26.526" v="660"/>
          <ac:spMkLst>
            <pc:docMk/>
            <pc:sldMk cId="2056194976" sldId="282"/>
            <ac:spMk id="3" creationId="{ACE9AD54-7E3B-2898-B56E-28EB11875EF3}"/>
          </ac:spMkLst>
        </pc:spChg>
        <pc:spChg chg="add mod">
          <ac:chgData name="Lại Quan Thiên" userId="7122f88e-d84d-4065-8574-ab3849c907ee" providerId="ADAL" clId="{6BD6588B-C760-400F-8931-D2723B64FE1C}" dt="2025-05-12T12:13:12.588" v="658" actId="14100"/>
          <ac:spMkLst>
            <pc:docMk/>
            <pc:sldMk cId="2056194976" sldId="282"/>
            <ac:spMk id="5" creationId="{1DF1E572-84CE-4C9C-1E95-C75381EC282F}"/>
          </ac:spMkLst>
        </pc:spChg>
        <pc:spChg chg="add mod">
          <ac:chgData name="Lại Quan Thiên" userId="7122f88e-d84d-4065-8574-ab3849c907ee" providerId="ADAL" clId="{6BD6588B-C760-400F-8931-D2723B64FE1C}" dt="2025-05-12T12:13:26.526" v="660"/>
          <ac:spMkLst>
            <pc:docMk/>
            <pc:sldMk cId="2056194976" sldId="282"/>
            <ac:spMk id="6" creationId="{0F60DCED-023C-86BD-F76F-DFB0470CCE00}"/>
          </ac:spMkLst>
        </pc:spChg>
        <pc:picChg chg="del">
          <ac:chgData name="Lại Quan Thiên" userId="7122f88e-d84d-4065-8574-ab3849c907ee" providerId="ADAL" clId="{6BD6588B-C760-400F-8931-D2723B64FE1C}" dt="2025-05-12T12:12:46.928" v="654" actId="478"/>
          <ac:picMkLst>
            <pc:docMk/>
            <pc:sldMk cId="2056194976" sldId="282"/>
            <ac:picMk id="2" creationId="{0CE12CAA-960C-5609-85A8-5A77D7A00C62}"/>
          </ac:picMkLst>
        </pc:picChg>
        <pc:picChg chg="add del mod">
          <ac:chgData name="Lại Quan Thiên" userId="7122f88e-d84d-4065-8574-ab3849c907ee" providerId="ADAL" clId="{6BD6588B-C760-400F-8931-D2723B64FE1C}" dt="2025-05-12T12:13:53.413" v="667" actId="478"/>
          <ac:picMkLst>
            <pc:docMk/>
            <pc:sldMk cId="2056194976" sldId="282"/>
            <ac:picMk id="4" creationId="{F7883615-26D0-A9A1-230E-373D9AA20DF6}"/>
          </ac:picMkLst>
        </pc:picChg>
        <pc:picChg chg="add mod">
          <ac:chgData name="Lại Quan Thiên" userId="7122f88e-d84d-4065-8574-ab3849c907ee" providerId="ADAL" clId="{6BD6588B-C760-400F-8931-D2723B64FE1C}" dt="2025-05-12T12:13:56.128" v="668" actId="1076"/>
          <ac:picMkLst>
            <pc:docMk/>
            <pc:sldMk cId="2056194976" sldId="282"/>
            <ac:picMk id="11270" creationId="{F45C0C01-340B-E4E0-14A0-1F050C25BE18}"/>
          </ac:picMkLst>
        </pc:picChg>
      </pc:sldChg>
      <pc:sldChg chg="modSp add mod modTransition">
        <pc:chgData name="Lại Quan Thiên" userId="7122f88e-d84d-4065-8574-ab3849c907ee" providerId="ADAL" clId="{6BD6588B-C760-400F-8931-D2723B64FE1C}" dt="2025-05-12T12:17:05.771" v="717"/>
        <pc:sldMkLst>
          <pc:docMk/>
          <pc:sldMk cId="1057038147" sldId="283"/>
        </pc:sldMkLst>
        <pc:spChg chg="mod">
          <ac:chgData name="Lại Quan Thiên" userId="7122f88e-d84d-4065-8574-ab3849c907ee" providerId="ADAL" clId="{6BD6588B-C760-400F-8931-D2723B64FE1C}" dt="2025-05-12T11:56:00.589" v="378" actId="20577"/>
          <ac:spMkLst>
            <pc:docMk/>
            <pc:sldMk cId="1057038147" sldId="283"/>
            <ac:spMk id="3" creationId="{3A33AD36-454D-929D-4F19-870B9BA89375}"/>
          </ac:spMkLst>
        </pc:spChg>
      </pc:sldChg>
      <pc:sldChg chg="addSp delSp modSp add mod modTransition">
        <pc:chgData name="Lại Quan Thiên" userId="7122f88e-d84d-4065-8574-ab3849c907ee" providerId="ADAL" clId="{6BD6588B-C760-400F-8931-D2723B64FE1C}" dt="2025-05-13T08:38:56.348" v="863" actId="732"/>
        <pc:sldMkLst>
          <pc:docMk/>
          <pc:sldMk cId="685578394" sldId="284"/>
        </pc:sldMkLst>
        <pc:spChg chg="mod">
          <ac:chgData name="Lại Quan Thiên" userId="7122f88e-d84d-4065-8574-ab3849c907ee" providerId="ADAL" clId="{6BD6588B-C760-400F-8931-D2723B64FE1C}" dt="2025-05-12T12:00:47.593" v="547" actId="20577"/>
          <ac:spMkLst>
            <pc:docMk/>
            <pc:sldMk cId="685578394" sldId="284"/>
            <ac:spMk id="3" creationId="{6B27C62E-1EF2-9EC2-BDCB-9B6585668809}"/>
          </ac:spMkLst>
        </pc:spChg>
        <pc:picChg chg="del">
          <ac:chgData name="Lại Quan Thiên" userId="7122f88e-d84d-4065-8574-ab3849c907ee" providerId="ADAL" clId="{6BD6588B-C760-400F-8931-D2723B64FE1C}" dt="2025-05-13T08:38:37.900" v="858" actId="478"/>
          <ac:picMkLst>
            <pc:docMk/>
            <pc:sldMk cId="685578394" sldId="284"/>
            <ac:picMk id="2" creationId="{AE4C707E-3D7D-06DC-0D14-4E8215DBF412}"/>
          </ac:picMkLst>
        </pc:picChg>
        <pc:picChg chg="add mod">
          <ac:chgData name="Lại Quan Thiên" userId="7122f88e-d84d-4065-8574-ab3849c907ee" providerId="ADAL" clId="{6BD6588B-C760-400F-8931-D2723B64FE1C}" dt="2025-05-13T08:38:56.348" v="863" actId="732"/>
          <ac:picMkLst>
            <pc:docMk/>
            <pc:sldMk cId="685578394" sldId="284"/>
            <ac:picMk id="1026" creationId="{E4854C40-D05A-9A45-D5CF-4AA5D648FD83}"/>
          </ac:picMkLst>
        </pc:picChg>
        <pc:picChg chg="del">
          <ac:chgData name="Lại Quan Thiên" userId="7122f88e-d84d-4065-8574-ab3849c907ee" providerId="ADAL" clId="{6BD6588B-C760-400F-8931-D2723B64FE1C}" dt="2025-05-13T08:38:36.198" v="857" actId="478"/>
          <ac:picMkLst>
            <pc:docMk/>
            <pc:sldMk cId="685578394" sldId="284"/>
            <ac:picMk id="2050" creationId="{77A422EE-D038-5409-8A4C-1B3539A62E26}"/>
          </ac:picMkLst>
        </pc:picChg>
      </pc:sldChg>
      <pc:sldChg chg="addSp delSp modSp add mod modTransition">
        <pc:chgData name="Lại Quan Thiên" userId="7122f88e-d84d-4065-8574-ab3849c907ee" providerId="ADAL" clId="{6BD6588B-C760-400F-8931-D2723B64FE1C}" dt="2025-05-13T08:57:13.726" v="1230" actId="20577"/>
        <pc:sldMkLst>
          <pc:docMk/>
          <pc:sldMk cId="3562551868" sldId="285"/>
        </pc:sldMkLst>
        <pc:spChg chg="mod">
          <ac:chgData name="Lại Quan Thiên" userId="7122f88e-d84d-4065-8574-ab3849c907ee" providerId="ADAL" clId="{6BD6588B-C760-400F-8931-D2723B64FE1C}" dt="2025-05-13T08:57:13.726" v="1230" actId="20577"/>
          <ac:spMkLst>
            <pc:docMk/>
            <pc:sldMk cId="3562551868" sldId="285"/>
            <ac:spMk id="3" creationId="{A6DCE815-210C-4ECA-8124-9355080CAFFB}"/>
          </ac:spMkLst>
        </pc:spChg>
        <pc:spChg chg="add">
          <ac:chgData name="Lại Quan Thiên" userId="7122f88e-d84d-4065-8574-ab3849c907ee" providerId="ADAL" clId="{6BD6588B-C760-400F-8931-D2723B64FE1C}" dt="2025-05-13T08:42:04.599" v="898"/>
          <ac:spMkLst>
            <pc:docMk/>
            <pc:sldMk cId="3562551868" sldId="285"/>
            <ac:spMk id="4" creationId="{8BE4F1BD-E246-0168-477E-464A2FF889AD}"/>
          </ac:spMkLst>
        </pc:spChg>
        <pc:spChg chg="add">
          <ac:chgData name="Lại Quan Thiên" userId="7122f88e-d84d-4065-8574-ab3849c907ee" providerId="ADAL" clId="{6BD6588B-C760-400F-8931-D2723B64FE1C}" dt="2025-05-13T08:42:17.741" v="901"/>
          <ac:spMkLst>
            <pc:docMk/>
            <pc:sldMk cId="3562551868" sldId="285"/>
            <ac:spMk id="5" creationId="{76B80961-C634-2407-ADBD-C900EA550EC7}"/>
          </ac:spMkLst>
        </pc:spChg>
        <pc:picChg chg="add del mod ord">
          <ac:chgData name="Lại Quan Thiên" userId="7122f88e-d84d-4065-8574-ab3849c907ee" providerId="ADAL" clId="{6BD6588B-C760-400F-8931-D2723B64FE1C}" dt="2025-05-13T08:48:46.668" v="974" actId="167"/>
          <ac:picMkLst>
            <pc:docMk/>
            <pc:sldMk cId="3562551868" sldId="285"/>
            <ac:picMk id="2" creationId="{EC59A731-C361-39A0-A96D-22C4120CCE4E}"/>
          </ac:picMkLst>
        </pc:picChg>
        <pc:picChg chg="add del mod">
          <ac:chgData name="Lại Quan Thiên" userId="7122f88e-d84d-4065-8574-ab3849c907ee" providerId="ADAL" clId="{6BD6588B-C760-400F-8931-D2723B64FE1C}" dt="2025-05-13T08:40:36.083" v="878" actId="478"/>
          <ac:picMkLst>
            <pc:docMk/>
            <pc:sldMk cId="3562551868" sldId="285"/>
            <ac:picMk id="2050" creationId="{A19382F9-0DD8-A125-75A8-09FB9F4908E1}"/>
          </ac:picMkLst>
        </pc:picChg>
        <pc:picChg chg="add del mod">
          <ac:chgData name="Lại Quan Thiên" userId="7122f88e-d84d-4065-8574-ab3849c907ee" providerId="ADAL" clId="{6BD6588B-C760-400F-8931-D2723B64FE1C}" dt="2025-05-13T08:40:58.795" v="883" actId="478"/>
          <ac:picMkLst>
            <pc:docMk/>
            <pc:sldMk cId="3562551868" sldId="285"/>
            <ac:picMk id="2052" creationId="{2FD7A8AE-C6B3-8182-6253-7B385EDA7755}"/>
          </ac:picMkLst>
        </pc:picChg>
        <pc:picChg chg="add del mod">
          <ac:chgData name="Lại Quan Thiên" userId="7122f88e-d84d-4065-8574-ab3849c907ee" providerId="ADAL" clId="{6BD6588B-C760-400F-8931-D2723B64FE1C}" dt="2025-05-13T08:46:04.486" v="927" actId="478"/>
          <ac:picMkLst>
            <pc:docMk/>
            <pc:sldMk cId="3562551868" sldId="285"/>
            <ac:picMk id="2054" creationId="{E0517A2E-50DC-678A-4A82-117023E89B25}"/>
          </ac:picMkLst>
        </pc:picChg>
        <pc:picChg chg="add del mod">
          <ac:chgData name="Lại Quan Thiên" userId="7122f88e-d84d-4065-8574-ab3849c907ee" providerId="ADAL" clId="{6BD6588B-C760-400F-8931-D2723B64FE1C}" dt="2025-05-13T08:41:41.626" v="893" actId="478"/>
          <ac:picMkLst>
            <pc:docMk/>
            <pc:sldMk cId="3562551868" sldId="285"/>
            <ac:picMk id="2056" creationId="{641F2BAE-5E17-2498-A5EE-8DE0FE445F35}"/>
          </ac:picMkLst>
        </pc:picChg>
        <pc:picChg chg="add del mod">
          <ac:chgData name="Lại Quan Thiên" userId="7122f88e-d84d-4065-8574-ab3849c907ee" providerId="ADAL" clId="{6BD6588B-C760-400F-8931-D2723B64FE1C}" dt="2025-05-13T08:42:11.548" v="900" actId="478"/>
          <ac:picMkLst>
            <pc:docMk/>
            <pc:sldMk cId="3562551868" sldId="285"/>
            <ac:picMk id="2058" creationId="{FBB7063F-F471-FB10-A333-10A717D8B1C6}"/>
          </ac:picMkLst>
        </pc:picChg>
        <pc:picChg chg="add del mod">
          <ac:chgData name="Lại Quan Thiên" userId="7122f88e-d84d-4065-8574-ab3849c907ee" providerId="ADAL" clId="{6BD6588B-C760-400F-8931-D2723B64FE1C}" dt="2025-05-13T08:46:03.737" v="926" actId="478"/>
          <ac:picMkLst>
            <pc:docMk/>
            <pc:sldMk cId="3562551868" sldId="285"/>
            <ac:picMk id="2064" creationId="{4962EF90-AC42-5965-158C-4C389A23591E}"/>
          </ac:picMkLst>
        </pc:picChg>
        <pc:picChg chg="add del mod">
          <ac:chgData name="Lại Quan Thiên" userId="7122f88e-d84d-4065-8574-ab3849c907ee" providerId="ADAL" clId="{6BD6588B-C760-400F-8931-D2723B64FE1C}" dt="2025-05-13T08:43:27.069" v="913" actId="478"/>
          <ac:picMkLst>
            <pc:docMk/>
            <pc:sldMk cId="3562551868" sldId="285"/>
            <ac:picMk id="2066" creationId="{232628B0-86A2-2860-D646-B5A9CC52AF04}"/>
          </ac:picMkLst>
        </pc:picChg>
        <pc:picChg chg="add del mod">
          <ac:chgData name="Lại Quan Thiên" userId="7122f88e-d84d-4065-8574-ab3849c907ee" providerId="ADAL" clId="{6BD6588B-C760-400F-8931-D2723B64FE1C}" dt="2025-05-13T08:46:03.324" v="925" actId="478"/>
          <ac:picMkLst>
            <pc:docMk/>
            <pc:sldMk cId="3562551868" sldId="285"/>
            <ac:picMk id="2068" creationId="{3E76E130-B1C0-4B90-AC10-21C5260CF551}"/>
          </ac:picMkLst>
        </pc:picChg>
        <pc:picChg chg="add del mod">
          <ac:chgData name="Lại Quan Thiên" userId="7122f88e-d84d-4065-8574-ab3849c907ee" providerId="ADAL" clId="{6BD6588B-C760-400F-8931-D2723B64FE1C}" dt="2025-05-13T08:46:02.591" v="924" actId="478"/>
          <ac:picMkLst>
            <pc:docMk/>
            <pc:sldMk cId="3562551868" sldId="285"/>
            <ac:picMk id="2070" creationId="{B01920DF-BD16-7F5A-5219-80322A851102}"/>
          </ac:picMkLst>
        </pc:picChg>
        <pc:picChg chg="add del mod">
          <ac:chgData name="Lại Quan Thiên" userId="7122f88e-d84d-4065-8574-ab3849c907ee" providerId="ADAL" clId="{6BD6588B-C760-400F-8931-D2723B64FE1C}" dt="2025-05-13T08:46:45.166" v="939" actId="478"/>
          <ac:picMkLst>
            <pc:docMk/>
            <pc:sldMk cId="3562551868" sldId="285"/>
            <ac:picMk id="2072" creationId="{DE58EAAD-B28A-55C5-E2CC-3D7091F413FE}"/>
          </ac:picMkLst>
        </pc:picChg>
        <pc:picChg chg="add del mod">
          <ac:chgData name="Lại Quan Thiên" userId="7122f88e-d84d-4065-8574-ab3849c907ee" providerId="ADAL" clId="{6BD6588B-C760-400F-8931-D2723B64FE1C}" dt="2025-05-13T08:48:30.299" v="971" actId="167"/>
          <ac:picMkLst>
            <pc:docMk/>
            <pc:sldMk cId="3562551868" sldId="285"/>
            <ac:picMk id="2074" creationId="{ABEE1F9C-D512-3507-90A7-C49258FB4A6D}"/>
          </ac:picMkLst>
        </pc:picChg>
      </pc:sldChg>
      <pc:sldChg chg="modSp add del mod">
        <pc:chgData name="Lại Quan Thiên" userId="7122f88e-d84d-4065-8574-ab3849c907ee" providerId="ADAL" clId="{6BD6588B-C760-400F-8931-D2723B64FE1C}" dt="2025-05-12T12:00:54.732" v="550" actId="47"/>
        <pc:sldMkLst>
          <pc:docMk/>
          <pc:sldMk cId="1480772815" sldId="286"/>
        </pc:sldMkLst>
        <pc:spChg chg="mod">
          <ac:chgData name="Lại Quan Thiên" userId="7122f88e-d84d-4065-8574-ab3849c907ee" providerId="ADAL" clId="{6BD6588B-C760-400F-8931-D2723B64FE1C}" dt="2025-05-12T11:56:08.765" v="385" actId="20577"/>
          <ac:spMkLst>
            <pc:docMk/>
            <pc:sldMk cId="1480772815" sldId="286"/>
            <ac:spMk id="3" creationId="{E5B301A7-6F94-C870-FAAA-C96FA9C240E5}"/>
          </ac:spMkLst>
        </pc:spChg>
      </pc:sldChg>
      <pc:sldChg chg="addSp delSp modSp add mod modTransition">
        <pc:chgData name="Lại Quan Thiên" userId="7122f88e-d84d-4065-8574-ab3849c907ee" providerId="ADAL" clId="{6BD6588B-C760-400F-8931-D2723B64FE1C}" dt="2025-05-13T08:53:34.876" v="1044" actId="1076"/>
        <pc:sldMkLst>
          <pc:docMk/>
          <pc:sldMk cId="536057633" sldId="287"/>
        </pc:sldMkLst>
        <pc:spChg chg="mod">
          <ac:chgData name="Lại Quan Thiên" userId="7122f88e-d84d-4065-8574-ab3849c907ee" providerId="ADAL" clId="{6BD6588B-C760-400F-8931-D2723B64FE1C}" dt="2025-05-13T08:53:28.541" v="1041" actId="1076"/>
          <ac:spMkLst>
            <pc:docMk/>
            <pc:sldMk cId="536057633" sldId="287"/>
            <ac:spMk id="3" creationId="{1FAE953F-554B-C928-937D-BA1E110C641E}"/>
          </ac:spMkLst>
        </pc:spChg>
        <pc:spChg chg="add">
          <ac:chgData name="Lại Quan Thiên" userId="7122f88e-d84d-4065-8574-ab3849c907ee" providerId="ADAL" clId="{6BD6588B-C760-400F-8931-D2723B64FE1C}" dt="2025-05-13T08:52:14.398" v="1021"/>
          <ac:spMkLst>
            <pc:docMk/>
            <pc:sldMk cId="536057633" sldId="287"/>
            <ac:spMk id="4" creationId="{F453D5D7-B486-CA64-4431-DB7AA946B913}"/>
          </ac:spMkLst>
        </pc:spChg>
        <pc:picChg chg="del mod">
          <ac:chgData name="Lại Quan Thiên" userId="7122f88e-d84d-4065-8574-ab3849c907ee" providerId="ADAL" clId="{6BD6588B-C760-400F-8931-D2723B64FE1C}" dt="2025-05-13T08:50:16.261" v="1001" actId="478"/>
          <ac:picMkLst>
            <pc:docMk/>
            <pc:sldMk cId="536057633" sldId="287"/>
            <ac:picMk id="2" creationId="{66FB977C-210A-FE9E-BFD9-32693667A7C9}"/>
          </ac:picMkLst>
        </pc:picChg>
        <pc:picChg chg="add del mod">
          <ac:chgData name="Lại Quan Thiên" userId="7122f88e-d84d-4065-8574-ab3849c907ee" providerId="ADAL" clId="{6BD6588B-C760-400F-8931-D2723B64FE1C}" dt="2025-05-13T08:50:14.387" v="999" actId="478"/>
          <ac:picMkLst>
            <pc:docMk/>
            <pc:sldMk cId="536057633" sldId="287"/>
            <ac:picMk id="3074" creationId="{164A051F-6A34-340E-A63E-087F24E1623C}"/>
          </ac:picMkLst>
        </pc:picChg>
        <pc:picChg chg="add del mod">
          <ac:chgData name="Lại Quan Thiên" userId="7122f88e-d84d-4065-8574-ab3849c907ee" providerId="ADAL" clId="{6BD6588B-C760-400F-8931-D2723B64FE1C}" dt="2025-05-13T08:51:55.414" v="1017" actId="478"/>
          <ac:picMkLst>
            <pc:docMk/>
            <pc:sldMk cId="536057633" sldId="287"/>
            <ac:picMk id="3076" creationId="{43443F5A-8C0F-F010-2F30-41A9B4850D01}"/>
          </ac:picMkLst>
        </pc:picChg>
        <pc:picChg chg="add del">
          <ac:chgData name="Lại Quan Thiên" userId="7122f88e-d84d-4065-8574-ab3849c907ee" providerId="ADAL" clId="{6BD6588B-C760-400F-8931-D2723B64FE1C}" dt="2025-05-13T08:50:49.606" v="1004" actId="478"/>
          <ac:picMkLst>
            <pc:docMk/>
            <pc:sldMk cId="536057633" sldId="287"/>
            <ac:picMk id="3078" creationId="{33A8521C-E076-52DD-6B76-094559C2933E}"/>
          </ac:picMkLst>
        </pc:picChg>
        <pc:picChg chg="add del mod">
          <ac:chgData name="Lại Quan Thiên" userId="7122f88e-d84d-4065-8574-ab3849c907ee" providerId="ADAL" clId="{6BD6588B-C760-400F-8931-D2723B64FE1C}" dt="2025-05-13T08:53:33.285" v="1043" actId="478"/>
          <ac:picMkLst>
            <pc:docMk/>
            <pc:sldMk cId="536057633" sldId="287"/>
            <ac:picMk id="3080" creationId="{91377AC1-61E1-96DF-40C0-04F1DC8C079F}"/>
          </ac:picMkLst>
        </pc:picChg>
        <pc:picChg chg="add del mod">
          <ac:chgData name="Lại Quan Thiên" userId="7122f88e-d84d-4065-8574-ab3849c907ee" providerId="ADAL" clId="{6BD6588B-C760-400F-8931-D2723B64FE1C}" dt="2025-05-13T08:52:38.565" v="1027" actId="478"/>
          <ac:picMkLst>
            <pc:docMk/>
            <pc:sldMk cId="536057633" sldId="287"/>
            <ac:picMk id="3084" creationId="{B9324A32-A82B-4408-10E5-6DE653D6D4E3}"/>
          </ac:picMkLst>
        </pc:picChg>
        <pc:picChg chg="add mod">
          <ac:chgData name="Lại Quan Thiên" userId="7122f88e-d84d-4065-8574-ab3849c907ee" providerId="ADAL" clId="{6BD6588B-C760-400F-8931-D2723B64FE1C}" dt="2025-05-13T08:53:34.876" v="1044" actId="1076"/>
          <ac:picMkLst>
            <pc:docMk/>
            <pc:sldMk cId="536057633" sldId="287"/>
            <ac:picMk id="3086" creationId="{847EA921-97AB-0C21-2648-DB3EFB680638}"/>
          </ac:picMkLst>
        </pc:picChg>
      </pc:sldChg>
      <pc:sldChg chg="addSp delSp modSp add mod modTransition">
        <pc:chgData name="Lại Quan Thiên" userId="7122f88e-d84d-4065-8574-ab3849c907ee" providerId="ADAL" clId="{6BD6588B-C760-400F-8931-D2723B64FE1C}" dt="2025-05-12T12:17:05.771" v="717"/>
        <pc:sldMkLst>
          <pc:docMk/>
          <pc:sldMk cId="3477050552" sldId="288"/>
        </pc:sldMkLst>
        <pc:spChg chg="mod">
          <ac:chgData name="Lại Quan Thiên" userId="7122f88e-d84d-4065-8574-ab3849c907ee" providerId="ADAL" clId="{6BD6588B-C760-400F-8931-D2723B64FE1C}" dt="2025-05-12T11:57:10.594" v="409" actId="207"/>
          <ac:spMkLst>
            <pc:docMk/>
            <pc:sldMk cId="3477050552" sldId="288"/>
            <ac:spMk id="3" creationId="{A37E899A-572B-D05D-161A-8DFA6B4D7056}"/>
          </ac:spMkLst>
        </pc:spChg>
        <pc:picChg chg="del mod">
          <ac:chgData name="Lại Quan Thiên" userId="7122f88e-d84d-4065-8574-ab3849c907ee" providerId="ADAL" clId="{6BD6588B-C760-400F-8931-D2723B64FE1C}" dt="2025-05-12T12:14:27.615" v="677" actId="478"/>
          <ac:picMkLst>
            <pc:docMk/>
            <pc:sldMk cId="3477050552" sldId="288"/>
            <ac:picMk id="2" creationId="{936E6343-5B98-713A-D699-DF2DFF0C9867}"/>
          </ac:picMkLst>
        </pc:picChg>
        <pc:picChg chg="add mod">
          <ac:chgData name="Lại Quan Thiên" userId="7122f88e-d84d-4065-8574-ab3849c907ee" providerId="ADAL" clId="{6BD6588B-C760-400F-8931-D2723B64FE1C}" dt="2025-05-12T12:14:36.396" v="679" actId="14100"/>
          <ac:picMkLst>
            <pc:docMk/>
            <pc:sldMk cId="3477050552" sldId="288"/>
            <ac:picMk id="2050" creationId="{ED8386D4-3E1E-8CAD-D810-1D9771D10E3A}"/>
          </ac:picMkLst>
        </pc:picChg>
      </pc:sldChg>
      <pc:sldChg chg="addSp delSp modSp add mod modTransition">
        <pc:chgData name="Lại Quan Thiên" userId="7122f88e-d84d-4065-8574-ab3849c907ee" providerId="ADAL" clId="{6BD6588B-C760-400F-8931-D2723B64FE1C}" dt="2025-05-13T08:58:39.185" v="1232" actId="20577"/>
        <pc:sldMkLst>
          <pc:docMk/>
          <pc:sldMk cId="1866866626" sldId="289"/>
        </pc:sldMkLst>
        <pc:spChg chg="mod">
          <ac:chgData name="Lại Quan Thiên" userId="7122f88e-d84d-4065-8574-ab3849c907ee" providerId="ADAL" clId="{6BD6588B-C760-400F-8931-D2723B64FE1C}" dt="2025-05-13T08:58:39.185" v="1232" actId="20577"/>
          <ac:spMkLst>
            <pc:docMk/>
            <pc:sldMk cId="1866866626" sldId="289"/>
            <ac:spMk id="3" creationId="{517CAE51-4211-83FA-2202-B66B2AD050A5}"/>
          </ac:spMkLst>
        </pc:spChg>
        <pc:picChg chg="add del">
          <ac:chgData name="Lại Quan Thiên" userId="7122f88e-d84d-4065-8574-ab3849c907ee" providerId="ADAL" clId="{6BD6588B-C760-400F-8931-D2723B64FE1C}" dt="2025-05-12T12:15:05.972" v="688" actId="478"/>
          <ac:picMkLst>
            <pc:docMk/>
            <pc:sldMk cId="1866866626" sldId="289"/>
            <ac:picMk id="2" creationId="{EC3BC937-5BE9-B83A-D043-FFF492AF4DBE}"/>
          </ac:picMkLst>
        </pc:picChg>
        <pc:picChg chg="add del mod">
          <ac:chgData name="Lại Quan Thiên" userId="7122f88e-d84d-4065-8574-ab3849c907ee" providerId="ADAL" clId="{6BD6588B-C760-400F-8931-D2723B64FE1C}" dt="2025-05-12T12:16:10.849" v="704" actId="478"/>
          <ac:picMkLst>
            <pc:docMk/>
            <pc:sldMk cId="1866866626" sldId="289"/>
            <ac:picMk id="13314" creationId="{C5000342-6067-C853-AECD-B15E15E134DF}"/>
          </ac:picMkLst>
        </pc:picChg>
        <pc:picChg chg="add mod">
          <ac:chgData name="Lại Quan Thiên" userId="7122f88e-d84d-4065-8574-ab3849c907ee" providerId="ADAL" clId="{6BD6588B-C760-400F-8931-D2723B64FE1C}" dt="2025-05-12T12:16:12.248" v="705" actId="1076"/>
          <ac:picMkLst>
            <pc:docMk/>
            <pc:sldMk cId="1866866626" sldId="289"/>
            <ac:picMk id="13316" creationId="{1D8F6116-BB6E-1559-1D12-02A9ED34A0FF}"/>
          </ac:picMkLst>
        </pc:picChg>
      </pc:sldChg>
      <pc:sldChg chg="addSp delSp modSp add mod modTransition">
        <pc:chgData name="Lại Quan Thiên" userId="7122f88e-d84d-4065-8574-ab3849c907ee" providerId="ADAL" clId="{6BD6588B-C760-400F-8931-D2723B64FE1C}" dt="2025-05-12T12:17:05.771" v="717"/>
        <pc:sldMkLst>
          <pc:docMk/>
          <pc:sldMk cId="176173975" sldId="290"/>
        </pc:sldMkLst>
        <pc:spChg chg="mod">
          <ac:chgData name="Lại Quan Thiên" userId="7122f88e-d84d-4065-8574-ab3849c907ee" providerId="ADAL" clId="{6BD6588B-C760-400F-8931-D2723B64FE1C}" dt="2025-05-12T11:58:06.782" v="445" actId="113"/>
          <ac:spMkLst>
            <pc:docMk/>
            <pc:sldMk cId="176173975" sldId="290"/>
            <ac:spMk id="3" creationId="{14DA7615-2480-750C-8E0D-9BFF188EDAAB}"/>
          </ac:spMkLst>
        </pc:spChg>
        <pc:picChg chg="del">
          <ac:chgData name="Lại Quan Thiên" userId="7122f88e-d84d-4065-8574-ab3849c907ee" providerId="ADAL" clId="{6BD6588B-C760-400F-8931-D2723B64FE1C}" dt="2025-05-12T12:15:39.734" v="696" actId="478"/>
          <ac:picMkLst>
            <pc:docMk/>
            <pc:sldMk cId="176173975" sldId="290"/>
            <ac:picMk id="2" creationId="{2BE0E321-8362-601B-C53F-249533A7F786}"/>
          </ac:picMkLst>
        </pc:picChg>
        <pc:picChg chg="add mod">
          <ac:chgData name="Lại Quan Thiên" userId="7122f88e-d84d-4065-8574-ab3849c907ee" providerId="ADAL" clId="{6BD6588B-C760-400F-8931-D2723B64FE1C}" dt="2025-05-12T12:15:40.926" v="697" actId="1076"/>
          <ac:picMkLst>
            <pc:docMk/>
            <pc:sldMk cId="176173975" sldId="290"/>
            <ac:picMk id="14338" creationId="{134445B6-9AF2-18D8-8EC4-96657697B33C}"/>
          </ac:picMkLst>
        </pc:picChg>
      </pc:sldChg>
      <pc:sldChg chg="addSp modSp new mod">
        <pc:chgData name="Lại Quan Thiên" userId="7122f88e-d84d-4065-8574-ab3849c907ee" providerId="ADAL" clId="{6BD6588B-C760-400F-8931-D2723B64FE1C}" dt="2025-05-12T12:21:29.977" v="847" actId="1076"/>
        <pc:sldMkLst>
          <pc:docMk/>
          <pc:sldMk cId="4006459322" sldId="291"/>
        </pc:sldMkLst>
        <pc:spChg chg="add mod">
          <ac:chgData name="Lại Quan Thiên" userId="7122f88e-d84d-4065-8574-ab3849c907ee" providerId="ADAL" clId="{6BD6588B-C760-400F-8931-D2723B64FE1C}" dt="2025-05-12T12:21:17.672" v="826"/>
          <ac:spMkLst>
            <pc:docMk/>
            <pc:sldMk cId="4006459322" sldId="291"/>
            <ac:spMk id="3" creationId="{E639A3EE-5AD2-E59A-9973-0BD4A76087E3}"/>
          </ac:spMkLst>
        </pc:spChg>
        <pc:spChg chg="add mod">
          <ac:chgData name="Lại Quan Thiên" userId="7122f88e-d84d-4065-8574-ab3849c907ee" providerId="ADAL" clId="{6BD6588B-C760-400F-8931-D2723B64FE1C}" dt="2025-05-12T12:21:29.977" v="847" actId="1076"/>
          <ac:spMkLst>
            <pc:docMk/>
            <pc:sldMk cId="4006459322" sldId="291"/>
            <ac:spMk id="4" creationId="{3A69CB5C-D7B2-6563-375B-E3E96C8AEA9B}"/>
          </ac:spMkLst>
        </pc:spChg>
      </pc:sldChg>
      <pc:sldChg chg="add del ord">
        <pc:chgData name="Lại Quan Thiên" userId="7122f88e-d84d-4065-8574-ab3849c907ee" providerId="ADAL" clId="{6BD6588B-C760-400F-8931-D2723B64FE1C}" dt="2025-05-13T08:54:52.145" v="1188" actId="47"/>
        <pc:sldMkLst>
          <pc:docMk/>
          <pc:sldMk cId="582095900" sldId="292"/>
        </pc:sldMkLst>
      </pc:sldChg>
      <pc:sldChg chg="add ord">
        <pc:chgData name="Lại Quan Thiên" userId="7122f88e-d84d-4065-8574-ab3849c907ee" providerId="ADAL" clId="{6BD6588B-C760-400F-8931-D2723B64FE1C}" dt="2025-05-13T08:54:53.856" v="1191"/>
        <pc:sldMkLst>
          <pc:docMk/>
          <pc:sldMk cId="3956229703" sldId="292"/>
        </pc:sldMkLst>
      </pc:sldChg>
    </pc:docChg>
  </pc:docChgLst>
  <pc:docChgLst>
    <pc:chgData name="Lại Quan Thiên" userId="7122f88e-d84d-4065-8574-ab3849c907ee" providerId="ADAL" clId="{A6A01C0C-C6C8-8C48-8C30-7F192C4D2FE2}"/>
    <pc:docChg chg="custSel modSld">
      <pc:chgData name="Lại Quan Thiên" userId="7122f88e-d84d-4065-8574-ab3849c907ee" providerId="ADAL" clId="{A6A01C0C-C6C8-8C48-8C30-7F192C4D2FE2}" dt="2025-05-13T06:41:55.440" v="50" actId="1076"/>
      <pc:docMkLst>
        <pc:docMk/>
      </pc:docMkLst>
      <pc:sldChg chg="addSp delSp modSp mod">
        <pc:chgData name="Lại Quan Thiên" userId="7122f88e-d84d-4065-8574-ab3849c907ee" providerId="ADAL" clId="{A6A01C0C-C6C8-8C48-8C30-7F192C4D2FE2}" dt="2025-05-13T06:41:55.440" v="50" actId="1076"/>
        <pc:sldMkLst>
          <pc:docMk/>
          <pc:sldMk cId="1057038147" sldId="283"/>
        </pc:sldMkLst>
        <pc:spChg chg="mod">
          <ac:chgData name="Lại Quan Thiên" userId="7122f88e-d84d-4065-8574-ab3849c907ee" providerId="ADAL" clId="{A6A01C0C-C6C8-8C48-8C30-7F192C4D2FE2}" dt="2025-05-13T06:38:13.298" v="22" actId="207"/>
          <ac:spMkLst>
            <pc:docMk/>
            <pc:sldMk cId="1057038147" sldId="283"/>
            <ac:spMk id="3" creationId="{3A33AD36-454D-929D-4F19-870B9BA89375}"/>
          </ac:spMkLst>
        </pc:spChg>
        <pc:picChg chg="del mod">
          <ac:chgData name="Lại Quan Thiên" userId="7122f88e-d84d-4065-8574-ab3849c907ee" providerId="ADAL" clId="{A6A01C0C-C6C8-8C48-8C30-7F192C4D2FE2}" dt="2025-05-13T06:41:52.821" v="49" actId="478"/>
          <ac:picMkLst>
            <pc:docMk/>
            <pc:sldMk cId="1057038147" sldId="283"/>
            <ac:picMk id="2" creationId="{AAF1D6E1-55C6-B541-D4D5-4D374B90B136}"/>
          </ac:picMkLst>
        </pc:picChg>
        <pc:picChg chg="add mod">
          <ac:chgData name="Lại Quan Thiên" userId="7122f88e-d84d-4065-8574-ab3849c907ee" providerId="ADAL" clId="{A6A01C0C-C6C8-8C48-8C30-7F192C4D2FE2}" dt="2025-05-13T06:41:55.440" v="50" actId="1076"/>
          <ac:picMkLst>
            <pc:docMk/>
            <pc:sldMk cId="1057038147" sldId="283"/>
            <ac:picMk id="1026" creationId="{D3979838-119A-7A09-8C10-CFC2F3AB2788}"/>
          </ac:picMkLst>
        </pc:picChg>
      </pc:sldChg>
      <pc:sldChg chg="addSp modSp mod">
        <pc:chgData name="Lại Quan Thiên" userId="7122f88e-d84d-4065-8574-ab3849c907ee" providerId="ADAL" clId="{A6A01C0C-C6C8-8C48-8C30-7F192C4D2FE2}" dt="2025-05-13T06:41:47.291" v="46" actId="18131"/>
        <pc:sldMkLst>
          <pc:docMk/>
          <pc:sldMk cId="685578394" sldId="284"/>
        </pc:sldMkLst>
        <pc:spChg chg="mod">
          <ac:chgData name="Lại Quan Thiên" userId="7122f88e-d84d-4065-8574-ab3849c907ee" providerId="ADAL" clId="{A6A01C0C-C6C8-8C48-8C30-7F192C4D2FE2}" dt="2025-05-13T06:40:04.743" v="40" actId="20577"/>
          <ac:spMkLst>
            <pc:docMk/>
            <pc:sldMk cId="685578394" sldId="284"/>
            <ac:spMk id="3" creationId="{6B27C62E-1EF2-9EC2-BDCB-9B6585668809}"/>
          </ac:spMkLst>
        </pc:spChg>
        <pc:picChg chg="add mod">
          <ac:chgData name="Lại Quan Thiên" userId="7122f88e-d84d-4065-8574-ab3849c907ee" providerId="ADAL" clId="{A6A01C0C-C6C8-8C48-8C30-7F192C4D2FE2}" dt="2025-05-13T06:41:47.291" v="46" actId="18131"/>
          <ac:picMkLst>
            <pc:docMk/>
            <pc:sldMk cId="685578394" sldId="284"/>
            <ac:picMk id="2050" creationId="{77A422EE-D038-5409-8A4C-1B3539A62E2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652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A19E6-48BF-2E81-438F-64D0DE00E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FD9D2-5733-17FD-D028-59835DE4A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1EC24-D454-0B45-BA32-921D88593C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D97933-9299-E654-2A83-1B73AC5492CA}"/>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42596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81D62-A88A-CA63-C8D5-1B5370F04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F2673-033C-8B60-931B-8DAEA4067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C6F7C-9A74-4522-A536-EAF84B2123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7DCF28-0B04-72BE-67F5-8D70159470D6}"/>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11858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2E823-DADF-9128-A09F-E5731B0B5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073E1-BC0B-EBCF-327F-F45CE7F16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52D923-20DC-82B2-F24C-3E0D5E4DAD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0DB585-69B4-666F-F76E-8088F503BE71}"/>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204287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86E12-EDFC-DC50-218D-F2EFE6403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37A3C-5F73-F605-2126-A15F06C05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0B109-3C33-55F9-4049-ABEF14264A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1A0BC4-4E61-B2CC-AF45-C5F50130FA1D}"/>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41917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46292-B350-D166-4E27-FE13AF59A8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6C94F-E218-6992-4558-2FE7DA336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C9ED33-D539-2402-EF6F-19E9AD3526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CC1D50-D249-718E-4FCC-3E842611B0A0}"/>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155397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D615-CF83-D91C-2657-3C8A16840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920F72-BCFA-D063-EF19-390DA7D20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E33BB6-0348-31DD-367A-4B5A17F17E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A49513-46D0-B025-D7C1-4E2815D2D2EB}"/>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427840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6DF4-32FF-77E6-701C-6E5CC7E97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E62ED-A7FE-7441-5640-95C0AAA36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DA7FFC-F97B-B9AE-4F78-B67A42CF6A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A217D9-C97A-9445-BBEC-490EBE7C66F5}"/>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153301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ADAD6-D1D0-39A6-DD72-CC472EBEB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8FE61-4D5D-AB4C-8DF1-3D69904BCC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E48E9-6A34-CBEB-4C98-C97B3C6773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EEA149-F60C-6E1E-2064-6B6ADDD54661}"/>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229034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2F2D2-F2B0-6124-C4A5-A861E96B9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56B56-444D-E036-AB6F-8663C185B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768F7-DAD4-9BE3-429C-1D4FDC6A40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07438F-F311-7A70-10B9-581757502DBF}"/>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358472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94BD2-1D46-B437-E5FD-05C854B74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A7030-E16A-91EF-8DF9-7E1CFDE19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93965-2FFF-8F27-585F-119B1F1A43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BF227C-F789-AB4F-413C-523A35D8A006}"/>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31889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F263B-636B-7067-49C2-0D57BAF63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F3B55-F8EE-EF44-D11A-E44DAB2D5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6CD820-D9B7-3469-1E15-5AF2FE60D6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9897FD-CE89-C7F6-D81C-E84A7CFAB786}"/>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77838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25EB7-AF42-31DF-8F3E-6D0D84518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86349-08EB-2029-2CC6-8CED75D25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E7EC04-178A-61E8-9C4A-F1E76A239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F8BE4A-81AA-977C-CA2A-85C5059FF925}"/>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09402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9A5B7-A3C9-13EC-7C5B-D56AEA2D5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6EAB6-4279-771D-56C1-9CD60F1AE5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6DD8F6-6E3F-B0B6-12DC-393BC495C3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ED04EA-4FE5-4EAF-29A0-429C26007CE7}"/>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65213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A3A49-3237-1F94-961A-A404BDC83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22318-9061-29AF-71B4-0CFBF94028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C08A7E-9EFF-6AF6-B926-DB269CF4A9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E63479-22D5-16CB-09B6-2FD52ED2FAE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57635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D229-83C5-1BA7-94D2-2306AF9F2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01DD2-1283-5FC1-F9B7-0BA5223A9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DF39A-4BBA-455C-C6ED-F848C43ED2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C0A675-4A74-5484-42C1-A0B419E2FDE2}"/>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13920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BC592-5F88-94EB-E06B-AA1ACFAAC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EEE23-27DC-6B81-98CD-3224865CC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1FE8CD-71C3-6018-3508-836AF14FA4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3059E7-AADA-5348-0318-A817D0CEC26B}"/>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59522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14A2-7AA5-C20A-FD5D-634128D0B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F33E4-45F9-2F34-1474-315B5D0B1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A3BBD5-F868-A3BA-80F3-CA038CE25D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96CBDD-0667-2B5A-E0C6-7911EBF24CF7}"/>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446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43F22-D4BE-AE2D-2A68-3035E2D518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F68E81-AF4F-0413-A2C9-498AE2748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815E4-BD1D-60AE-6172-E57E4142CA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7040A0-857B-9453-7117-897D88057AFD}"/>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910628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1D7A7-7E5E-8911-8D59-B5A3966B4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136CEC-9D05-43FA-AD0F-7AD89171C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7CEFBB-F1A0-5EA6-B2F3-406D263C22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9A147C-9A9D-D074-463C-7CF6EAFAE74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94198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C33F0F7-5A28-AF03-2BAD-59783D306834}"/>
              </a:ext>
            </a:extLst>
          </p:cNvPr>
          <p:cNvSpPr>
            <a:spLocks noGrp="1"/>
          </p:cNvSpPr>
          <p:nvPr>
            <p:ph type="sldNum" sz="quarter" idx="4"/>
          </p:nvPr>
        </p:nvSpPr>
        <p:spPr>
          <a:xfrm>
            <a:off x="11607800" y="7514590"/>
            <a:ext cx="2743200" cy="365125"/>
          </a:xfrm>
          <a:prstGeom prst="rect">
            <a:avLst/>
          </a:prstGeom>
        </p:spPr>
        <p:txBody>
          <a:bodyPr/>
          <a:lstStyle>
            <a:lvl1pP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6" name="Slide Number Placeholder 5">
            <a:extLst>
              <a:ext uri="{FF2B5EF4-FFF2-40B4-BE49-F238E27FC236}">
                <a16:creationId xmlns:a16="http://schemas.microsoft.com/office/drawing/2014/main" id="{F7BD6D68-BBBF-870D-9951-A45E763E8C2E}"/>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6" name="Slide Number Placeholder 5">
            <a:extLst>
              <a:ext uri="{FF2B5EF4-FFF2-40B4-BE49-F238E27FC236}">
                <a16:creationId xmlns:a16="http://schemas.microsoft.com/office/drawing/2014/main" id="{15E19558-27D1-69A5-46A6-C2E36E7E829C}"/>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5" name="Slide Number Placeholder 5">
            <a:extLst>
              <a:ext uri="{FF2B5EF4-FFF2-40B4-BE49-F238E27FC236}">
                <a16:creationId xmlns:a16="http://schemas.microsoft.com/office/drawing/2014/main" id="{A0298A5D-09DD-EDED-57F3-9285C6ADC99D}"/>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6" name="Slide Number Placeholder 5">
            <a:extLst>
              <a:ext uri="{FF2B5EF4-FFF2-40B4-BE49-F238E27FC236}">
                <a16:creationId xmlns:a16="http://schemas.microsoft.com/office/drawing/2014/main" id="{7E3BA6CD-187D-E428-E8EF-E0C62CC4FE5F}"/>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6" name="Slide Number Placeholder 5">
            <a:extLst>
              <a:ext uri="{FF2B5EF4-FFF2-40B4-BE49-F238E27FC236}">
                <a16:creationId xmlns:a16="http://schemas.microsoft.com/office/drawing/2014/main" id="{345C32EA-D0C4-1013-B890-9ECF7FCD452E}"/>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7" name="Slide Number Placeholder 5">
            <a:extLst>
              <a:ext uri="{FF2B5EF4-FFF2-40B4-BE49-F238E27FC236}">
                <a16:creationId xmlns:a16="http://schemas.microsoft.com/office/drawing/2014/main" id="{F77E336C-7AC3-F09E-D552-F4482980E917}"/>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6" name="Slide Number Placeholder 5">
            <a:extLst>
              <a:ext uri="{FF2B5EF4-FFF2-40B4-BE49-F238E27FC236}">
                <a16:creationId xmlns:a16="http://schemas.microsoft.com/office/drawing/2014/main" id="{13E78EA0-A393-8C77-2B3D-1EF071D9B6AA}"/>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6" name="Slide Number Placeholder 5">
            <a:extLst>
              <a:ext uri="{FF2B5EF4-FFF2-40B4-BE49-F238E27FC236}">
                <a16:creationId xmlns:a16="http://schemas.microsoft.com/office/drawing/2014/main" id="{D3A36D85-B2AE-069F-A7B2-3169F6F83EEE}"/>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6" name="Slide Number Placeholder 5">
            <a:extLst>
              <a:ext uri="{FF2B5EF4-FFF2-40B4-BE49-F238E27FC236}">
                <a16:creationId xmlns:a16="http://schemas.microsoft.com/office/drawing/2014/main" id="{26FE6A93-9FC6-A170-2086-E8112FA535D5}"/>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6" name="Slide Number Placeholder 5">
            <a:extLst>
              <a:ext uri="{FF2B5EF4-FFF2-40B4-BE49-F238E27FC236}">
                <a16:creationId xmlns:a16="http://schemas.microsoft.com/office/drawing/2014/main" id="{4AA1112D-044E-9B5A-E176-F3D0B762CD43}"/>
              </a:ext>
            </a:extLst>
          </p:cNvPr>
          <p:cNvSpPr>
            <a:spLocks noGrp="1"/>
          </p:cNvSpPr>
          <p:nvPr>
            <p:ph type="sldNum" sz="quarter" idx="4"/>
          </p:nvPr>
        </p:nvSpPr>
        <p:spPr>
          <a:xfrm>
            <a:off x="11607800" y="7514590"/>
            <a:ext cx="2743200" cy="365125"/>
          </a:xfrm>
          <a:prstGeom prst="rect">
            <a:avLst/>
          </a:prstGeom>
        </p:spPr>
        <p:txBody>
          <a:bodyPr/>
          <a:lstStyle>
            <a:lvl1pPr algn="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5F2CF2A-B223-A04E-1C39-9F53F655ED43}"/>
              </a:ext>
            </a:extLst>
          </p:cNvPr>
          <p:cNvSpPr>
            <a:spLocks noGrp="1"/>
          </p:cNvSpPr>
          <p:nvPr>
            <p:ph type="sldNum" sz="quarter" idx="4"/>
          </p:nvPr>
        </p:nvSpPr>
        <p:spPr>
          <a:xfrm>
            <a:off x="11607800" y="7514590"/>
            <a:ext cx="2743200" cy="365125"/>
          </a:xfrm>
          <a:prstGeom prst="rect">
            <a:avLst/>
          </a:prstGeom>
        </p:spPr>
        <p:txBody>
          <a:bodyPr/>
          <a:lstStyle>
            <a:lvl1pPr>
              <a:defRPr>
                <a:latin typeface="Segoe UI" panose="020B0502040204020203" pitchFamily="34" charset="0"/>
                <a:cs typeface="Segoe UI" panose="020B0502040204020203" pitchFamily="34" charset="0"/>
              </a:defRPr>
            </a:lvl1pPr>
          </a:lstStyle>
          <a:p>
            <a:fld id="{26CD1BBE-499F-4F75-B187-D06EA77B0F7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8" y="2814209"/>
            <a:ext cx="7556421" cy="3543895"/>
          </a:xfrm>
          <a:prstGeom prst="rect">
            <a:avLst/>
          </a:prstGeom>
          <a:noFill/>
          <a:ln/>
        </p:spPr>
        <p:txBody>
          <a:bodyPr wrap="square" lIns="0" tIns="0" rIns="0" bIns="0" rtlCol="0" anchor="t"/>
          <a:lstStyle/>
          <a:p>
            <a:pPr marL="0" indent="0">
              <a:lnSpc>
                <a:spcPts val="5550"/>
              </a:lnSpc>
              <a:buNone/>
            </a:pPr>
            <a:r>
              <a:rPr lang="en-US" sz="4450" b="1" dirty="0">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rPr>
              <a:t>Chỉ </a:t>
            </a:r>
            <a:r>
              <a:rPr lang="en-US" sz="4450" b="1" dirty="0" err="1">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rPr>
              <a:t>số</a:t>
            </a:r>
            <a:r>
              <a:rPr lang="en-US" sz="4450" b="1" dirty="0">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rPr>
              <a:t> KRI trong Quản lý Rủi ro &amp; An toàn Thông tin Doanh nghiệp</a:t>
            </a:r>
            <a:endParaRPr lang="en-US" sz="4450" dirty="0">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4" name="Text 1"/>
          <p:cNvSpPr/>
          <p:nvPr/>
        </p:nvSpPr>
        <p:spPr>
          <a:xfrm>
            <a:off x="6280186" y="531669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Segoe UI" panose="020B0502040204020203" pitchFamily="34" charset="0"/>
                <a:ea typeface="Open Sans" pitchFamily="34" charset="-122"/>
                <a:cs typeface="Segoe UI" panose="020B0502040204020203" pitchFamily="34" charset="0"/>
              </a:rPr>
              <a:t>Khám phá vai trò và tầm quan trọng của KRI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trong</a:t>
            </a:r>
            <a:r>
              <a:rPr lang="en-US" sz="1750" dirty="0">
                <a:solidFill>
                  <a:srgbClr val="333F70"/>
                </a:solidFill>
                <a:latin typeface="Segoe UI" panose="020B0502040204020203" pitchFamily="34" charset="0"/>
                <a:ea typeface="Open Sans" pitchFamily="34" charset="-122"/>
                <a:cs typeface="Segoe UI" panose="020B0502040204020203" pitchFamily="34" charset="0"/>
              </a:rPr>
              <a:t> Quản Lý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Rủi</a:t>
            </a:r>
            <a:r>
              <a:rPr lang="en-US" sz="1750" dirty="0">
                <a:solidFill>
                  <a:srgbClr val="333F70"/>
                </a:solidFill>
                <a:latin typeface="Segoe UI" panose="020B0502040204020203" pitchFamily="34" charset="0"/>
                <a:ea typeface="Open Sans" pitchFamily="34" charset="-122"/>
                <a:cs typeface="Segoe UI" panose="020B0502040204020203" pitchFamily="34" charset="0"/>
              </a:rPr>
              <a:t> Ro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Và</a:t>
            </a:r>
            <a:r>
              <a:rPr lang="en-US" sz="1750" dirty="0">
                <a:solidFill>
                  <a:srgbClr val="333F70"/>
                </a:solidFill>
                <a:latin typeface="Segoe UI" panose="020B0502040204020203" pitchFamily="34" charset="0"/>
                <a:ea typeface="Open Sans" pitchFamily="34" charset="-122"/>
                <a:cs typeface="Segoe UI" panose="020B0502040204020203" pitchFamily="34" charset="0"/>
              </a:rPr>
              <a:t> An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Toàn</a:t>
            </a:r>
            <a:r>
              <a:rPr lang="en-US" sz="1750" dirty="0">
                <a:solidFill>
                  <a:srgbClr val="333F70"/>
                </a:solidFill>
                <a:latin typeface="Segoe UI" panose="020B0502040204020203" pitchFamily="34" charset="0"/>
                <a:ea typeface="Open Sans" pitchFamily="34" charset="-122"/>
                <a:cs typeface="Segoe UI" panose="020B0502040204020203" pitchFamily="34" charset="0"/>
              </a:rPr>
              <a:t> Thông Tin Trong Doanh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Nghiệp</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Trình</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bày</a:t>
            </a:r>
            <a:r>
              <a:rPr lang="en-US" sz="1750" dirty="0">
                <a:solidFill>
                  <a:srgbClr val="333F70"/>
                </a:solidFill>
                <a:latin typeface="Segoe UI" panose="020B0502040204020203" pitchFamily="34" charset="0"/>
                <a:ea typeface="Open Sans" pitchFamily="34" charset="-122"/>
                <a:cs typeface="Segoe UI" panose="020B0502040204020203" pitchFamily="34" charset="0"/>
              </a:rPr>
              <a:t> 19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chỉ</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số</a:t>
            </a:r>
            <a:r>
              <a:rPr lang="en-US" sz="1750" dirty="0">
                <a:solidFill>
                  <a:srgbClr val="333F70"/>
                </a:solidFill>
                <a:latin typeface="Segoe UI" panose="020B0502040204020203" pitchFamily="34" charset="0"/>
                <a:ea typeface="Open Sans" pitchFamily="34" charset="-122"/>
                <a:cs typeface="Segoe UI" panose="020B0502040204020203" pitchFamily="34" charset="0"/>
              </a:rPr>
              <a:t> KRI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theo</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yêu</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cầu</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của</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Bài</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Tập</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Nhóm</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Chương</a:t>
            </a:r>
            <a:r>
              <a:rPr lang="en-US" sz="1750" dirty="0">
                <a:solidFill>
                  <a:srgbClr val="333F70"/>
                </a:solidFill>
                <a:latin typeface="Segoe UI" panose="020B0502040204020203" pitchFamily="34" charset="0"/>
                <a:ea typeface="Open Sans" pitchFamily="34" charset="-122"/>
                <a:cs typeface="Segoe UI" panose="020B0502040204020203" pitchFamily="34" charset="0"/>
              </a:rPr>
              <a:t> 9.</a:t>
            </a:r>
            <a:endParaRPr lang="en-US" sz="1750" dirty="0">
              <a:latin typeface="Segoe UI" panose="020B0502040204020203" pitchFamily="34" charset="0"/>
              <a:cs typeface="Segoe UI" panose="020B0502040204020203" pitchFamily="34" charset="0"/>
            </a:endParaRPr>
          </a:p>
        </p:txBody>
      </p:sp>
      <p:cxnSp>
        <p:nvCxnSpPr>
          <p:cNvPr id="9" name="Straight Connector 8">
            <a:extLst>
              <a:ext uri="{FF2B5EF4-FFF2-40B4-BE49-F238E27FC236}">
                <a16:creationId xmlns:a16="http://schemas.microsoft.com/office/drawing/2014/main" id="{80D3DF93-E5E2-4055-48F8-E2FA7DF595D8}"/>
              </a:ext>
            </a:extLst>
          </p:cNvPr>
          <p:cNvCxnSpPr>
            <a:cxnSpLocks/>
          </p:cNvCxnSpPr>
          <p:nvPr/>
        </p:nvCxnSpPr>
        <p:spPr>
          <a:xfrm>
            <a:off x="6280188" y="5200558"/>
            <a:ext cx="4817301"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D8521680-C665-3675-CD13-342E32792CD1}"/>
              </a:ext>
            </a:extLst>
          </p:cNvPr>
          <p:cNvSpPr>
            <a:spLocks noGrp="1"/>
          </p:cNvSpPr>
          <p:nvPr>
            <p:ph type="sldNum" sz="quarter" idx="4"/>
          </p:nvPr>
        </p:nvSpPr>
        <p:spPr/>
        <p:txBody>
          <a:bodyPr/>
          <a:lstStyle/>
          <a:p>
            <a:fld id="{26CD1BBE-499F-4F75-B187-D06EA77B0F77}" type="slidenum">
              <a:rPr lang="en-US" smtClean="0"/>
              <a:pPr/>
              <a:t>1</a:t>
            </a:fld>
            <a:endParaRPr lang="en-US" dirty="0"/>
          </a:p>
        </p:txBody>
      </p:sp>
      <p:sp>
        <p:nvSpPr>
          <p:cNvPr id="11" name="Google Shape;199;p27">
            <a:extLst>
              <a:ext uri="{FF2B5EF4-FFF2-40B4-BE49-F238E27FC236}">
                <a16:creationId xmlns:a16="http://schemas.microsoft.com/office/drawing/2014/main" id="{7B7BD55D-6AB6-75DD-1753-90D0C671A191}"/>
              </a:ext>
            </a:extLst>
          </p:cNvPr>
          <p:cNvSpPr txBox="1">
            <a:spLocks/>
          </p:cNvSpPr>
          <p:nvPr/>
        </p:nvSpPr>
        <p:spPr>
          <a:xfrm>
            <a:off x="6280188" y="2379804"/>
            <a:ext cx="3631348" cy="434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just"/>
            <a:r>
              <a:rPr lang="en-US" sz="2000" b="1" dirty="0">
                <a:solidFill>
                  <a:schemeClr val="accent1">
                    <a:lumMod val="75000"/>
                  </a:schemeClr>
                </a:solidFill>
                <a:latin typeface="Segoe UI" panose="020B0502040204020203" pitchFamily="34" charset="0"/>
                <a:cs typeface="Segoe UI" panose="020B0502040204020203" pitchFamily="34" charset="0"/>
              </a:rPr>
              <a:t>NT204.P21.ANTT- NHÓM 3</a:t>
            </a:r>
            <a:endParaRPr lang="vi-VN" sz="2000" b="1" dirty="0">
              <a:solidFill>
                <a:schemeClr val="accent1">
                  <a:lumMod val="75000"/>
                </a:schemeClr>
              </a:solidFill>
              <a:latin typeface="Segoe UI" panose="020B0502040204020203" pitchFamily="34" charset="0"/>
              <a:cs typeface="Segoe UI" panose="020B0502040204020203" pitchFamily="34" charset="0"/>
            </a:endParaRPr>
          </a:p>
        </p:txBody>
      </p:sp>
      <p:sp>
        <p:nvSpPr>
          <p:cNvPr id="12" name="Google Shape;199;p27">
            <a:extLst>
              <a:ext uri="{FF2B5EF4-FFF2-40B4-BE49-F238E27FC236}">
                <a16:creationId xmlns:a16="http://schemas.microsoft.com/office/drawing/2014/main" id="{EECCDEE2-C377-DDDD-E5CF-9A5B2386FDC3}"/>
              </a:ext>
            </a:extLst>
          </p:cNvPr>
          <p:cNvSpPr txBox="1">
            <a:spLocks/>
          </p:cNvSpPr>
          <p:nvPr/>
        </p:nvSpPr>
        <p:spPr>
          <a:xfrm>
            <a:off x="6892080" y="318772"/>
            <a:ext cx="6332631" cy="1174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ctr"/>
            <a:r>
              <a:rPr lang="en-US" sz="2000" b="1" dirty="0">
                <a:solidFill>
                  <a:schemeClr val="tx1"/>
                </a:solidFill>
                <a:latin typeface="Segoe UI" panose="020B0502040204020203" pitchFamily="34" charset="0"/>
                <a:cs typeface="Segoe UI" panose="020B0502040204020203" pitchFamily="34" charset="0"/>
              </a:rPr>
              <a:t>ĐẠI HỌC QUỐC GIA TP.HCM</a:t>
            </a:r>
          </a:p>
          <a:p>
            <a:pPr marL="0" indent="0" algn="ctr"/>
            <a:r>
              <a:rPr lang="en-US" sz="2000" b="1" dirty="0">
                <a:solidFill>
                  <a:schemeClr val="tx1"/>
                </a:solidFill>
                <a:latin typeface="Segoe UI" panose="020B0502040204020203" pitchFamily="34" charset="0"/>
                <a:cs typeface="Segoe UI" panose="020B0502040204020203" pitchFamily="34" charset="0"/>
              </a:rPr>
              <a:t>TRƯỜNG ĐẠI HỌC CÔNG NGHỆ THÔNG TIN</a:t>
            </a:r>
          </a:p>
          <a:p>
            <a:pPr marL="0" indent="0" algn="ctr"/>
            <a:r>
              <a:rPr lang="en-US" sz="2000" b="1" dirty="0">
                <a:solidFill>
                  <a:schemeClr val="tx1"/>
                </a:solidFill>
                <a:latin typeface="Segoe UI" panose="020B0502040204020203" pitchFamily="34" charset="0"/>
                <a:cs typeface="Segoe UI" panose="020B0502040204020203" pitchFamily="34" charset="0"/>
              </a:rPr>
              <a:t>-----</a:t>
            </a:r>
            <a:endParaRPr lang="vi-VN" sz="2000" b="1" dirty="0">
              <a:solidFill>
                <a:schemeClr val="tx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0E078-24C7-3A90-2E90-892F006C0A1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7264324-C9DE-D06B-A519-E374ED5E6AC0}"/>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a:t>
            </a:r>
            <a:r>
              <a:rPr lang="en-US" sz="2500" b="1" dirty="0">
                <a:solidFill>
                  <a:schemeClr val="accent1">
                    <a:lumMod val="75000"/>
                  </a:schemeClr>
                </a:solidFill>
                <a:latin typeface="Segoe UI" panose="020B0502040204020203" pitchFamily="34" charset="0"/>
                <a:cs typeface="Segoe UI" panose="020B0502040204020203" pitchFamily="34" charset="0"/>
              </a:rPr>
              <a:t>9: </a:t>
            </a:r>
            <a:r>
              <a:rPr lang="vi-VN" sz="2500" b="1" dirty="0">
                <a:solidFill>
                  <a:schemeClr val="accent1">
                    <a:lumMod val="75000"/>
                  </a:schemeClr>
                </a:solidFill>
                <a:latin typeface="Segoe UI" panose="020B0502040204020203" pitchFamily="34" charset="0"/>
                <a:cs typeface="Segoe UI" panose="020B0502040204020203" pitchFamily="34" charset="0"/>
              </a:rPr>
              <a:t>Tỷ lệ % nhân viên tham gia khảo sát mức độ hài lòng nội bộ hàng năm</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thể hiện mức độ gắn kết của người lao động và sự cởi mở trong việc phản hồi với tổ chức. KRI này càng cao cho thấy văn hóa doanh nghiệp lành mạnh, khuyến khích đối thoại và cải tiến môi trường làm việc.</a:t>
            </a:r>
          </a:p>
          <a:p>
            <a:pPr marL="0" indent="0" algn="just">
              <a:lnSpc>
                <a:spcPct val="150000"/>
              </a:lnSpc>
              <a:buNone/>
            </a:pPr>
            <a:r>
              <a:rPr lang="en-US" sz="2500" b="1"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85%</a:t>
            </a:r>
          </a:p>
          <a:p>
            <a:pPr marL="0" indent="0" algn="just">
              <a:lnSpc>
                <a:spcPct val="150000"/>
              </a:lnSpc>
              <a:buNone/>
            </a:pP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52340E03-1CF0-6A0B-E1C6-1111443F3A10}"/>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10</a:t>
            </a:fld>
            <a:endParaRPr lang="en-US" dirty="0"/>
          </a:p>
        </p:txBody>
      </p:sp>
      <p:pic>
        <p:nvPicPr>
          <p:cNvPr id="9220" name="Picture 4" descr="PHÂN LOẠI NHÂN VIÊN THEO 8 KIỂU NGƯỜI CƠ BẢN!">
            <a:extLst>
              <a:ext uri="{FF2B5EF4-FFF2-40B4-BE49-F238E27FC236}">
                <a16:creationId xmlns:a16="http://schemas.microsoft.com/office/drawing/2014/main" id="{99B0C27D-D639-DF5C-14F9-2C69E6FAAD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35" b="43675"/>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113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629DB-298D-94CA-6943-3638BA011BB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C329E9E-FEA6-BBB0-65AA-B82977CEAFD2}"/>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a:t>
            </a:r>
            <a:r>
              <a:rPr lang="en-US" sz="2500" b="1" dirty="0">
                <a:solidFill>
                  <a:schemeClr val="accent1">
                    <a:lumMod val="75000"/>
                  </a:schemeClr>
                </a:solidFill>
                <a:latin typeface="Segoe UI" panose="020B0502040204020203" pitchFamily="34" charset="0"/>
                <a:cs typeface="Segoe UI" panose="020B0502040204020203" pitchFamily="34" charset="0"/>
              </a:rPr>
              <a:t> 10: </a:t>
            </a:r>
            <a:r>
              <a:rPr lang="en-US" sz="2500" b="1" dirty="0" err="1">
                <a:solidFill>
                  <a:schemeClr val="accent1">
                    <a:lumMod val="75000"/>
                  </a:schemeClr>
                </a:solidFill>
                <a:latin typeface="Segoe UI" panose="020B0502040204020203" pitchFamily="34" charset="0"/>
                <a:cs typeface="Segoe UI" panose="020B0502040204020203" pitchFamily="34" charset="0"/>
              </a:rPr>
              <a:t>Tổng</a:t>
            </a: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solidFill>
                  <a:schemeClr val="accent1">
                    <a:lumMod val="75000"/>
                  </a:schemeClr>
                </a:solidFill>
                <a:latin typeface="Segoe UI" panose="020B0502040204020203" pitchFamily="34" charset="0"/>
                <a:cs typeface="Segoe UI" panose="020B0502040204020203" pitchFamily="34" charset="0"/>
              </a:rPr>
              <a:t>số</a:t>
            </a: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solidFill>
                  <a:schemeClr val="accent1">
                    <a:lumMod val="75000"/>
                  </a:schemeClr>
                </a:solidFill>
                <a:latin typeface="Segoe UI" panose="020B0502040204020203" pitchFamily="34" charset="0"/>
                <a:cs typeface="Segoe UI" panose="020B0502040204020203" pitchFamily="34" charset="0"/>
              </a:rPr>
              <a:t>giờ</a:t>
            </a: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solidFill>
                  <a:schemeClr val="accent1">
                    <a:lumMod val="75000"/>
                  </a:schemeClr>
                </a:solidFill>
                <a:latin typeface="Segoe UI" panose="020B0502040204020203" pitchFamily="34" charset="0"/>
                <a:cs typeface="Segoe UI" panose="020B0502040204020203" pitchFamily="34" charset="0"/>
              </a:rPr>
              <a:t>hệ</a:t>
            </a: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solidFill>
                  <a:schemeClr val="accent1">
                    <a:lumMod val="75000"/>
                  </a:schemeClr>
                </a:solidFill>
                <a:latin typeface="Segoe UI" panose="020B0502040204020203" pitchFamily="34" charset="0"/>
                <a:cs typeface="Segoe UI" panose="020B0502040204020203" pitchFamily="34" charset="0"/>
              </a:rPr>
              <a:t>thống</a:t>
            </a: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solidFill>
                  <a:schemeClr val="accent1">
                    <a:lumMod val="75000"/>
                  </a:schemeClr>
                </a:solidFill>
                <a:latin typeface="Segoe UI" panose="020B0502040204020203" pitchFamily="34" charset="0"/>
                <a:cs typeface="Segoe UI" panose="020B0502040204020203" pitchFamily="34" charset="0"/>
              </a:rPr>
              <a:t>ngừng</a:t>
            </a: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solidFill>
                  <a:schemeClr val="accent1">
                    <a:lumMod val="75000"/>
                  </a:schemeClr>
                </a:solidFill>
                <a:latin typeface="Segoe UI" panose="020B0502040204020203" pitchFamily="34" charset="0"/>
                <a:cs typeface="Segoe UI" panose="020B0502040204020203" pitchFamily="34" charset="0"/>
              </a:rPr>
              <a:t>hoạt</a:t>
            </a: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solidFill>
                  <a:schemeClr val="accent1">
                    <a:lumMod val="75000"/>
                  </a:schemeClr>
                </a:solidFill>
                <a:latin typeface="Segoe UI" panose="020B0502040204020203" pitchFamily="34" charset="0"/>
                <a:cs typeface="Segoe UI" panose="020B0502040204020203" pitchFamily="34" charset="0"/>
              </a:rPr>
              <a:t>động</a:t>
            </a: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solidFill>
                  <a:schemeClr val="accent1">
                    <a:lumMod val="75000"/>
                  </a:schemeClr>
                </a:solidFill>
                <a:latin typeface="Segoe UI" panose="020B0502040204020203" pitchFamily="34" charset="0"/>
                <a:cs typeface="Segoe UI" panose="020B0502040204020203" pitchFamily="34" charset="0"/>
              </a:rPr>
              <a:t>hàng</a:t>
            </a: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solidFill>
                  <a:schemeClr val="accent1">
                    <a:lumMod val="75000"/>
                  </a:schemeClr>
                </a:solidFill>
                <a:latin typeface="Segoe UI" panose="020B0502040204020203" pitchFamily="34" charset="0"/>
                <a:cs typeface="Segoe UI" panose="020B0502040204020203" pitchFamily="34" charset="0"/>
              </a:rPr>
              <a:t>tháng</a:t>
            </a:r>
            <a:r>
              <a:rPr lang="en-US" sz="2500" b="1" dirty="0">
                <a:solidFill>
                  <a:schemeClr val="accent1">
                    <a:lumMod val="75000"/>
                  </a:schemeClr>
                </a:solidFill>
                <a:latin typeface="Segoe UI" panose="020B0502040204020203" pitchFamily="34" charset="0"/>
                <a:cs typeface="Segoe UI" panose="020B0502040204020203" pitchFamily="34" charset="0"/>
              </a:rPr>
              <a:t> (Downtime)</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Chỉ</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số</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này</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phản</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ánh</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mức</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độ</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ổn</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định</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và</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sẵn</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sàng</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của</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hệ</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thống</a:t>
            </a:r>
            <a:r>
              <a:rPr lang="en-US" sz="2500" dirty="0">
                <a:latin typeface="Segoe UI" panose="020B0502040204020203" pitchFamily="34" charset="0"/>
                <a:cs typeface="Segoe UI" panose="020B0502040204020203" pitchFamily="34" charset="0"/>
              </a:rPr>
              <a:t> CNTT. </a:t>
            </a:r>
            <a:r>
              <a:rPr lang="en-US" sz="2500" dirty="0" err="1">
                <a:latin typeface="Segoe UI" panose="020B0502040204020203" pitchFamily="34" charset="0"/>
                <a:cs typeface="Segoe UI" panose="020B0502040204020203" pitchFamily="34" charset="0"/>
              </a:rPr>
              <a:t>Nếu</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chỉ</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số</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này</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tăng</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rủi</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ro</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mất</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dịch</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vụ</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gián</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đoạn</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kinh</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doanh</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và</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mất</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lòng</a:t>
            </a:r>
            <a:r>
              <a:rPr lang="en-US" sz="2500" dirty="0">
                <a:latin typeface="Segoe UI" panose="020B0502040204020203" pitchFamily="34" charset="0"/>
                <a:cs typeface="Segoe UI" panose="020B0502040204020203" pitchFamily="34" charset="0"/>
              </a:rPr>
              <a:t> tin </a:t>
            </a:r>
            <a:r>
              <a:rPr lang="en-US" sz="2500" dirty="0" err="1">
                <a:latin typeface="Segoe UI" panose="020B0502040204020203" pitchFamily="34" charset="0"/>
                <a:cs typeface="Segoe UI" panose="020B0502040204020203" pitchFamily="34" charset="0"/>
              </a:rPr>
              <a:t>khách</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hàng</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sẽ</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tăng</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theo.</a:t>
            </a:r>
            <a:endParaRPr lang="en-US" sz="2500" dirty="0">
              <a:latin typeface="Segoe UI" panose="020B0502040204020203" pitchFamily="34" charset="0"/>
              <a:cs typeface="Segoe UI" panose="020B0502040204020203" pitchFamily="34" charset="0"/>
            </a:endParaRP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en-US" sz="2500" b="1" dirty="0" err="1">
                <a:latin typeface="Segoe UI" panose="020B0502040204020203" pitchFamily="34" charset="0"/>
                <a:cs typeface="Segoe UI" panose="020B0502040204020203" pitchFamily="34" charset="0"/>
              </a:rPr>
              <a:t>Đề</a:t>
            </a:r>
            <a:r>
              <a:rPr lang="en-US" sz="2500" b="1" dirty="0">
                <a:latin typeface="Segoe UI" panose="020B0502040204020203" pitchFamily="34" charset="0"/>
                <a:cs typeface="Segoe UI" panose="020B0502040204020203" pitchFamily="34" charset="0"/>
              </a:rPr>
              <a:t> </a:t>
            </a:r>
            <a:r>
              <a:rPr lang="en-US" sz="2500" b="1" dirty="0" err="1">
                <a:latin typeface="Segoe UI" panose="020B0502040204020203" pitchFamily="34" charset="0"/>
                <a:cs typeface="Segoe UI" panose="020B0502040204020203" pitchFamily="34" charset="0"/>
              </a:rPr>
              <a:t>nghị</a:t>
            </a:r>
            <a:r>
              <a:rPr lang="en-US" sz="2500" b="1" dirty="0">
                <a:latin typeface="Segoe UI" panose="020B0502040204020203" pitchFamily="34" charset="0"/>
                <a:cs typeface="Segoe UI" panose="020B0502040204020203" pitchFamily="34" charset="0"/>
              </a:rPr>
              <a:t> KRI &lt; 3 </a:t>
            </a:r>
            <a:r>
              <a:rPr lang="en-US" sz="2500" b="1" dirty="0" err="1">
                <a:latin typeface="Segoe UI" panose="020B0502040204020203" pitchFamily="34" charset="0"/>
                <a:cs typeface="Segoe UI" panose="020B0502040204020203" pitchFamily="34" charset="0"/>
              </a:rPr>
              <a:t>giờ</a:t>
            </a:r>
            <a:r>
              <a:rPr lang="en-US" sz="2500" b="1" dirty="0">
                <a:latin typeface="Segoe UI" panose="020B0502040204020203" pitchFamily="34" charset="0"/>
                <a:cs typeface="Segoe UI" panose="020B0502040204020203" pitchFamily="34" charset="0"/>
              </a:rPr>
              <a:t>.</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6BD0103D-4B2E-B731-65C1-64C32C1F6652}"/>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11</a:t>
            </a:fld>
            <a:endParaRPr lang="en-US" dirty="0"/>
          </a:p>
        </p:txBody>
      </p:sp>
      <p:pic>
        <p:nvPicPr>
          <p:cNvPr id="10242" name="Picture 2" descr="What is a server? Pros, cons and comparisons - RackSolutions">
            <a:extLst>
              <a:ext uri="{FF2B5EF4-FFF2-40B4-BE49-F238E27FC236}">
                <a16:creationId xmlns:a16="http://schemas.microsoft.com/office/drawing/2014/main" id="{5F1429F1-9653-7E40-9BE7-FFCDD5D75A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741" b="34807"/>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42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AE4F1-2349-A588-CC64-C6904000866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E73FB24-39CE-1F5D-A0DE-9EF306C7653D}"/>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a:t>
            </a:r>
            <a:r>
              <a:rPr lang="en-US" sz="2500" b="1" dirty="0">
                <a:solidFill>
                  <a:schemeClr val="accent1">
                    <a:lumMod val="75000"/>
                  </a:schemeClr>
                </a:solidFill>
                <a:latin typeface="Segoe UI" panose="020B0502040204020203" pitchFamily="34" charset="0"/>
                <a:cs typeface="Segoe UI" panose="020B0502040204020203" pitchFamily="34" charset="0"/>
              </a:rPr>
              <a:t> 11: </a:t>
            </a:r>
            <a:r>
              <a:rPr lang="vi-VN" sz="2500" b="1" dirty="0">
                <a:solidFill>
                  <a:schemeClr val="accent1">
                    <a:lumMod val="75000"/>
                  </a:schemeClr>
                </a:solidFill>
                <a:latin typeface="Segoe UI" panose="020B0502040204020203" pitchFamily="34" charset="0"/>
                <a:cs typeface="Segoe UI" panose="020B0502040204020203" pitchFamily="34" charset="0"/>
              </a:rPr>
              <a:t>Tỷ lệ % nhân viên được đánh giá hiệu suất định kỳ trong năm</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phản ánh mức độ quan tâm của doanh nghiệp đến quản trị hiệu quả công việc và phát triển nhân sự. Tỷ lệ này càng cao chứng tỏ công ty quan tâm đến nhân viên, hỗ trợ nhân viên khi gặp khó khăn</a:t>
            </a:r>
          </a:p>
          <a:p>
            <a:pPr marL="0" indent="0" algn="just">
              <a:lnSpc>
                <a:spcPct val="150000"/>
              </a:lnSpc>
              <a:buNone/>
            </a:pPr>
            <a:r>
              <a:rPr lang="en-US" sz="2500" b="1"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90%.</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96839F65-0681-A2E9-12FF-D9CEF25CF66D}"/>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12</a:t>
            </a:fld>
            <a:endParaRPr lang="en-US" dirty="0"/>
          </a:p>
        </p:txBody>
      </p:sp>
      <p:pic>
        <p:nvPicPr>
          <p:cNvPr id="12292" name="Picture 4" descr="HƯỚNG DẪN XÂY DỰNG QUY TRÌNH ĐÀO TẠO NHÂN SỰ HIỆU QUẢ CHO DOANH NGHIỆP">
            <a:extLst>
              <a:ext uri="{FF2B5EF4-FFF2-40B4-BE49-F238E27FC236}">
                <a16:creationId xmlns:a16="http://schemas.microsoft.com/office/drawing/2014/main" id="{4D372927-47C3-8A7A-8D2C-FA0BFF341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32" b="52350"/>
          <a:stretch/>
        </p:blipFill>
        <p:spPr bwMode="auto">
          <a:xfrm>
            <a:off x="0" y="0"/>
            <a:ext cx="14630400" cy="2835235"/>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000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8A586-9611-2D44-2192-E47456D854F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CE9AD54-7E3B-2898-B56E-28EB11875EF3}"/>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KRI 12: </a:t>
            </a:r>
            <a:r>
              <a:rPr lang="vi-VN" sz="2500" b="1" dirty="0">
                <a:solidFill>
                  <a:schemeClr val="accent1">
                    <a:lumMod val="75000"/>
                  </a:schemeClr>
                </a:solidFill>
                <a:latin typeface="Segoe UI" panose="020B0502040204020203" pitchFamily="34" charset="0"/>
                <a:cs typeface="Segoe UI" panose="020B0502040204020203" pitchFamily="34" charset="0"/>
              </a:rPr>
              <a:t>Tỷ lệ % lô hàng không thực hiện đầy đủ quy trình QC trong tháng</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phản ánh mức độ tuân thủ kiểm tra chất lượng trong quá trình sản xuất. Tỷ lệ này tăng cho thấy nguy cơ sản phẩm lỗi được xuất đi cao hơn, gây mất uy tín và thiệt hại tài chính cho doanh nghiệp.</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9%.</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405E89CC-61E9-10F4-44B7-EA0720ADE2BB}"/>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13</a:t>
            </a:fld>
            <a:endParaRPr lang="en-US" dirty="0"/>
          </a:p>
        </p:txBody>
      </p:sp>
      <p:pic>
        <p:nvPicPr>
          <p:cNvPr id="11270" name="Picture 6" descr="Kho hàng hóa (Warehouse) là gì? Vai trò của kho hàng hóa window.dataLayer =  window.dataLayer || []; function gtag() { dataLayer.push(arguments); }  gtag('js', new Date()); gtag('config', 'G-40WFXFP7MQ'); window.dataLayer =  window.dataLayer || [];">
            <a:extLst>
              <a:ext uri="{FF2B5EF4-FFF2-40B4-BE49-F238E27FC236}">
                <a16:creationId xmlns:a16="http://schemas.microsoft.com/office/drawing/2014/main" id="{F45C0C01-340B-E4E0-14A0-1F050C25BE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673" b="36462"/>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194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F7C54-76EB-50F8-0B7C-432C8EA8324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A33AD36-454D-929D-4F19-870B9BA89375}"/>
              </a:ext>
            </a:extLst>
          </p:cNvPr>
          <p:cNvSpPr/>
          <p:nvPr/>
        </p:nvSpPr>
        <p:spPr>
          <a:xfrm>
            <a:off x="279400" y="3222374"/>
            <a:ext cx="14071600" cy="4673215"/>
          </a:xfrm>
          <a:prstGeom prst="rect">
            <a:avLst/>
          </a:prstGeom>
          <a:noFill/>
          <a:ln/>
        </p:spPr>
        <p:txBody>
          <a:bodyPr wrap="square" lIns="0" tIns="0" rIns="0" bIns="0" rtlCol="0" anchor="t"/>
          <a:lstStyle/>
          <a:p>
            <a:pPr algn="just">
              <a:lnSpc>
                <a:spcPct val="150000"/>
              </a:lnSpc>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KKRI 13: Tỷ lệ % công việc cần tái thực hiện do lỗi quy trình trong tháng</a:t>
            </a:r>
          </a:p>
          <a:p>
            <a:pPr algn="just">
              <a:lnSpc>
                <a:spcPct val="150000"/>
              </a:lnSpc>
            </a:pPr>
            <a:r>
              <a:rPr lang="vi-VN"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solidFill>
                  <a:schemeClr val="bg2">
                    <a:lumMod val="10000"/>
                  </a:schemeClr>
                </a:solidFill>
                <a:latin typeface="Segoe UI" panose="020B0502040204020203" pitchFamily="34" charset="0"/>
                <a:cs typeface="Segoe UI" panose="020B0502040204020203" pitchFamily="34" charset="0"/>
              </a:rPr>
              <a:t>Chỉ số này đo lường tỷ lệ công việc phải làm lại do lỗi trong quy trình, chẳng hạn như sai sót trong sản xuất hoặc dịch vụ. Tỷ lệ cao cho thấy quy trình thiếu hiệu quả, có thể làm tăng chi phí và giảm chất lượng.</a:t>
            </a:r>
          </a:p>
          <a:p>
            <a:pPr algn="just">
              <a:lnSpc>
                <a:spcPct val="150000"/>
              </a:lnSpc>
            </a:pPr>
            <a:r>
              <a:rPr lang="vi-VN"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bg2">
                    <a:lumMod val="10000"/>
                  </a:schemeClr>
                </a:solidFill>
                <a:latin typeface="Segoe UI" panose="020B0502040204020203" pitchFamily="34" charset="0"/>
                <a:cs typeface="Segoe UI" panose="020B0502040204020203" pitchFamily="34" charset="0"/>
              </a:rPr>
              <a:t>Đề nghị KRI: ≤ 5%</a:t>
            </a:r>
          </a:p>
          <a:p>
            <a:pPr algn="just">
              <a:lnSpc>
                <a:spcPct val="150000"/>
              </a:lnSpc>
            </a:pPr>
            <a:endParaRPr lang="vi-VN" sz="2500" b="1" dirty="0">
              <a:latin typeface="Segoe UI" panose="020B0502040204020203" pitchFamily="34" charset="0"/>
              <a:cs typeface="Segoe UI" panose="020B0502040204020203" pitchFamily="34" charset="0"/>
            </a:endParaRP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D357735D-55DA-84D8-7B87-82CA7DB2A833}"/>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14</a:t>
            </a:fld>
            <a:endParaRPr lang="en-US" dirty="0"/>
          </a:p>
        </p:txBody>
      </p:sp>
      <p:pic>
        <p:nvPicPr>
          <p:cNvPr id="1026" name="Picture 2" descr="Quy trình là gì? Phân biệt giữa quy trình và quá trình">
            <a:extLst>
              <a:ext uri="{FF2B5EF4-FFF2-40B4-BE49-F238E27FC236}">
                <a16:creationId xmlns:a16="http://schemas.microsoft.com/office/drawing/2014/main" id="{D3979838-119A-7A09-8C10-CFC2F3AB2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620" b="35464"/>
          <a:stretch/>
        </p:blipFill>
        <p:spPr bwMode="auto">
          <a:xfrm>
            <a:off x="0" y="0"/>
            <a:ext cx="14630400" cy="283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0381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2443-9D5E-BB43-79A4-747AA2FB218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B27C62E-1EF2-9EC2-BDCB-9B6585668809}"/>
              </a:ext>
            </a:extLst>
          </p:cNvPr>
          <p:cNvSpPr/>
          <p:nvPr/>
        </p:nvSpPr>
        <p:spPr>
          <a:xfrm>
            <a:off x="279400" y="3222374"/>
            <a:ext cx="14071600" cy="4673215"/>
          </a:xfrm>
          <a:prstGeom prst="rect">
            <a:avLst/>
          </a:prstGeom>
          <a:noFill/>
          <a:ln/>
        </p:spPr>
        <p:txBody>
          <a:bodyPr wrap="square" lIns="0" tIns="0" rIns="0" bIns="0" rtlCol="0" anchor="t"/>
          <a:lstStyle/>
          <a:p>
            <a:pPr algn="just">
              <a:lnSpc>
                <a:spcPct val="150000"/>
              </a:lnSpc>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a:t>
            </a:r>
            <a:r>
              <a:rPr lang="en-US" sz="2500" b="1" dirty="0">
                <a:solidFill>
                  <a:schemeClr val="accent1">
                    <a:lumMod val="75000"/>
                  </a:schemeClr>
                </a:solidFill>
                <a:latin typeface="Segoe UI" panose="020B0502040204020203" pitchFamily="34" charset="0"/>
                <a:cs typeface="Segoe UI" panose="020B0502040204020203" pitchFamily="34" charset="0"/>
              </a:rPr>
              <a:t> 14: </a:t>
            </a:r>
            <a:r>
              <a:rPr lang="vi-VN" sz="2500" b="1" dirty="0">
                <a:solidFill>
                  <a:schemeClr val="accent1">
                    <a:lumMod val="75000"/>
                  </a:schemeClr>
                </a:solidFill>
                <a:latin typeface="Segoe UI" panose="020B0502040204020203" pitchFamily="34" charset="0"/>
                <a:cs typeface="Segoe UI" panose="020B0502040204020203" pitchFamily="34" charset="0"/>
              </a:rPr>
              <a:t>Tỷ lệ % tài sản công nghệ quan trọng vượt quá thời hạn hỗ trợ</a:t>
            </a:r>
            <a:br>
              <a:rPr lang="vi-VN" sz="2500" b="1" dirty="0">
                <a:solidFill>
                  <a:schemeClr val="accent1">
                    <a:lumMod val="75000"/>
                  </a:schemeClr>
                </a:solidFill>
                <a:latin typeface="Segoe UI" panose="020B0502040204020203" pitchFamily="34" charset="0"/>
                <a:cs typeface="Segoe UI" panose="020B0502040204020203" pitchFamily="34" charset="0"/>
              </a:rPr>
            </a:br>
            <a:r>
              <a:rPr lang="vi-VN"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solidFill>
                  <a:schemeClr val="bg2">
                    <a:lumMod val="10000"/>
                  </a:schemeClr>
                </a:solidFill>
                <a:latin typeface="Segoe UI" panose="020B0502040204020203" pitchFamily="34" charset="0"/>
                <a:cs typeface="Segoe UI" panose="020B0502040204020203" pitchFamily="34" charset="0"/>
              </a:rPr>
              <a:t>Chỉ số này theo dõi tỷ lệ phần mềm hoặc thiết bị đã hết hỗ trợ từ nhà cung cấp. Nếu tỷ lệ này cao, doanh nghiệp có nguy cơ gặp sự cố kỹ thuật hoặc bảo mật.</a:t>
            </a:r>
          </a:p>
          <a:p>
            <a:pPr algn="just">
              <a:lnSpc>
                <a:spcPct val="150000"/>
              </a:lnSpc>
            </a:pPr>
            <a:r>
              <a:rPr lang="vi-VN"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bg2">
                    <a:lumMod val="10000"/>
                  </a:schemeClr>
                </a:solidFill>
                <a:latin typeface="Segoe UI" panose="020B0502040204020203" pitchFamily="34" charset="0"/>
                <a:cs typeface="Segoe UI" panose="020B0502040204020203" pitchFamily="34" charset="0"/>
              </a:rPr>
              <a:t>Đề nghị KRI: ≤ 10%</a:t>
            </a:r>
          </a:p>
          <a:p>
            <a:pPr algn="just">
              <a:lnSpc>
                <a:spcPct val="150000"/>
              </a:lnSpc>
            </a:pPr>
            <a:endParaRPr lang="vi-VN" sz="2500" b="1" dirty="0">
              <a:latin typeface="Segoe UI" panose="020B0502040204020203" pitchFamily="34" charset="0"/>
              <a:cs typeface="Segoe UI" panose="020B0502040204020203" pitchFamily="34" charset="0"/>
            </a:endParaRP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E35AF107-7B35-FA8B-100E-E6CAFE572B7B}"/>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15</a:t>
            </a:fld>
            <a:endParaRPr lang="en-US" dirty="0"/>
          </a:p>
        </p:txBody>
      </p:sp>
      <p:pic>
        <p:nvPicPr>
          <p:cNvPr id="1026" name="Picture 2" descr="Sơ lược về hệ thống quản lý tài sản">
            <a:extLst>
              <a:ext uri="{FF2B5EF4-FFF2-40B4-BE49-F238E27FC236}">
                <a16:creationId xmlns:a16="http://schemas.microsoft.com/office/drawing/2014/main" id="{E4854C40-D05A-9A45-D5CF-4AA5D648FD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 t="30664" b="35186"/>
          <a:stretch/>
        </p:blipFill>
        <p:spPr bwMode="auto">
          <a:xfrm>
            <a:off x="0" y="0"/>
            <a:ext cx="14630400" cy="28352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78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4C4CB-3899-2614-8389-296FE8D2DD4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C59A731-C361-39A0-A96D-22C4120CCE4E}"/>
              </a:ext>
            </a:extLst>
          </p:cNvPr>
          <p:cNvPicPr>
            <a:picLocks noChangeAspect="1"/>
          </p:cNvPicPr>
          <p:nvPr/>
        </p:nvPicPr>
        <p:blipFill>
          <a:blip r:embed="rId3">
            <a:alphaModFix amt="20000"/>
          </a:blip>
          <a:stretch>
            <a:fillRect/>
          </a:stretch>
        </p:blipFill>
        <p:spPr>
          <a:xfrm>
            <a:off x="0" y="0"/>
            <a:ext cx="14630400" cy="2835235"/>
          </a:xfrm>
          <a:prstGeom prst="rect">
            <a:avLst/>
          </a:prstGeom>
        </p:spPr>
      </p:pic>
      <p:pic>
        <p:nvPicPr>
          <p:cNvPr id="2074" name="Picture 26" descr="Phương pháp đạo tạo nhân viên mới hiệu quả bạn nên xem qua - CÔNG TY TNHH  GIẢI PHÁP WIN ERP - ODOO VIỆT NAM">
            <a:extLst>
              <a:ext uri="{FF2B5EF4-FFF2-40B4-BE49-F238E27FC236}">
                <a16:creationId xmlns:a16="http://schemas.microsoft.com/office/drawing/2014/main" id="{ABEE1F9C-D512-3507-90A7-C49258FB4A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37" t="29521" r="-6537" b="38173"/>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A6DCE815-210C-4ECA-8124-9355080CAFFB}"/>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15: Tỷ lệ % nhân viên chưa hoàn thành đào tạo an toàn thông tin bắt buộc</a:t>
            </a:r>
          </a:p>
          <a:p>
            <a:pPr marL="0" indent="0" algn="just">
              <a:lnSpc>
                <a:spcPct val="150000"/>
              </a:lnSpc>
              <a:buNone/>
            </a:pPr>
            <a:r>
              <a:rPr lang="en-US" sz="2500" dirty="0">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đo lường tỷ lệ nhân viên chưa được đào tạo về an toàn thông tin. Tỷ lệ cao có thể dẫn đến lỗi </a:t>
            </a:r>
            <a:r>
              <a:rPr lang="en-US" sz="2500" dirty="0" err="1">
                <a:latin typeface="Segoe UI" panose="020B0502040204020203" pitchFamily="34" charset="0"/>
                <a:cs typeface="Segoe UI" panose="020B0502040204020203" pitchFamily="34" charset="0"/>
              </a:rPr>
              <a:t>liên</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quan</a:t>
            </a:r>
            <a:r>
              <a:rPr lang="en-US" sz="2500" dirty="0">
                <a:latin typeface="Segoe UI" panose="020B0502040204020203" pitchFamily="34" charset="0"/>
                <a:cs typeface="Segoe UI" panose="020B0502040204020203" pitchFamily="34" charset="0"/>
              </a:rPr>
              <a:t> </a:t>
            </a:r>
            <a:r>
              <a:rPr lang="en-US" sz="2500" dirty="0" err="1">
                <a:latin typeface="Segoe UI" panose="020B0502040204020203" pitchFamily="34" charset="0"/>
                <a:cs typeface="Segoe UI" panose="020B0502040204020203" pitchFamily="34" charset="0"/>
              </a:rPr>
              <a:t>đến</a:t>
            </a:r>
            <a:r>
              <a:rPr lang="en-US" sz="2500" dirty="0">
                <a:latin typeface="Segoe UI" panose="020B0502040204020203" pitchFamily="34" charset="0"/>
                <a:cs typeface="Segoe UI" panose="020B0502040204020203" pitchFamily="34" charset="0"/>
              </a:rPr>
              <a:t> ATTT</a:t>
            </a:r>
            <a:r>
              <a:rPr lang="vi-VN" sz="2500" dirty="0">
                <a:latin typeface="Segoe UI" panose="020B0502040204020203" pitchFamily="34" charset="0"/>
                <a:cs typeface="Segoe UI" panose="020B0502040204020203" pitchFamily="34" charset="0"/>
              </a:rPr>
              <a:t>, như nhấp vào liên kết lừa đảo.</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Đề nghị KRI: ≤ 10%</a:t>
            </a:r>
          </a:p>
        </p:txBody>
      </p:sp>
      <p:sp>
        <p:nvSpPr>
          <p:cNvPr id="12" name="Slide Number Placeholder 11">
            <a:extLst>
              <a:ext uri="{FF2B5EF4-FFF2-40B4-BE49-F238E27FC236}">
                <a16:creationId xmlns:a16="http://schemas.microsoft.com/office/drawing/2014/main" id="{E70DFA2B-D300-1CC4-F0F6-75A8FF7ACACC}"/>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16</a:t>
            </a:fld>
            <a:endParaRPr lang="en-US" dirty="0"/>
          </a:p>
        </p:txBody>
      </p:sp>
    </p:spTree>
    <p:extLst>
      <p:ext uri="{BB962C8B-B14F-4D97-AF65-F5344CB8AC3E}">
        <p14:creationId xmlns:p14="http://schemas.microsoft.com/office/powerpoint/2010/main" val="356255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09DF4-3832-7192-71BC-BF19D5760BD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FAE953F-554B-C928-937D-BA1E110C641E}"/>
              </a:ext>
            </a:extLst>
          </p:cNvPr>
          <p:cNvSpPr/>
          <p:nvPr/>
        </p:nvSpPr>
        <p:spPr>
          <a:xfrm>
            <a:off x="279400" y="4164840"/>
            <a:ext cx="14071600" cy="3026026"/>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16: Tỷ lệ % đơn hàng giao trễ trong tháng</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đo lường tỷ lệ đơn hàng được giao đến khách hàng sau thời hạn dự kiến trong tháng. Tỷ lệ cao cho thấy hiệu quả hoạt động chuỗi cung ứng và logistics kém, có thể dẫn đến mất khách hàng, giảm doanh thu và tổn hại uy tín thương hiệu.</a:t>
            </a:r>
          </a:p>
          <a:p>
            <a:pPr marL="0" indent="0" algn="just">
              <a:lnSpc>
                <a:spcPct val="150000"/>
              </a:lnSpc>
              <a:buNone/>
            </a:pPr>
            <a:r>
              <a:rPr lang="en-US" sz="2500" b="1"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5%</a:t>
            </a:r>
          </a:p>
        </p:txBody>
      </p:sp>
      <p:sp>
        <p:nvSpPr>
          <p:cNvPr id="12" name="Slide Number Placeholder 11">
            <a:extLst>
              <a:ext uri="{FF2B5EF4-FFF2-40B4-BE49-F238E27FC236}">
                <a16:creationId xmlns:a16="http://schemas.microsoft.com/office/drawing/2014/main" id="{CA817A65-A50C-27C4-8E48-C723C896B442}"/>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17</a:t>
            </a:fld>
            <a:endParaRPr lang="en-US" dirty="0"/>
          </a:p>
        </p:txBody>
      </p:sp>
      <p:pic>
        <p:nvPicPr>
          <p:cNvPr id="3086" name="Picture 14" descr="Chỉ Tiêu Xử Lý đơn Hàng Là Gì? - Dịch Vụ Hoàn Tất đơn Hàng N&amp;H E-Fulfillment">
            <a:extLst>
              <a:ext uri="{FF2B5EF4-FFF2-40B4-BE49-F238E27FC236}">
                <a16:creationId xmlns:a16="http://schemas.microsoft.com/office/drawing/2014/main" id="{847EA921-97AB-0C21-2648-DB3EFB6806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124"/>
          <a:stretch/>
        </p:blipFill>
        <p:spPr bwMode="auto">
          <a:xfrm>
            <a:off x="0" y="0"/>
            <a:ext cx="14630400" cy="379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057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6BED6-893B-7BC1-20B0-1CD64FB0C9E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37E899A-572B-D05D-161A-8DFA6B4D7056}"/>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a:t>
            </a:r>
            <a:r>
              <a:rPr lang="en-US" sz="2500" b="1" dirty="0">
                <a:solidFill>
                  <a:schemeClr val="accent1">
                    <a:lumMod val="75000"/>
                  </a:schemeClr>
                </a:solidFill>
                <a:latin typeface="Segoe UI" panose="020B0502040204020203" pitchFamily="34" charset="0"/>
                <a:cs typeface="Segoe UI" panose="020B0502040204020203" pitchFamily="34" charset="0"/>
              </a:rPr>
              <a:t> 17: </a:t>
            </a:r>
            <a:r>
              <a:rPr lang="vi-VN" sz="2500" b="1" dirty="0">
                <a:solidFill>
                  <a:schemeClr val="accent1">
                    <a:lumMod val="75000"/>
                  </a:schemeClr>
                </a:solidFill>
                <a:latin typeface="Segoe UI" panose="020B0502040204020203" pitchFamily="34" charset="0"/>
                <a:cs typeface="Segoe UI" panose="020B0502040204020203" pitchFamily="34" charset="0"/>
              </a:rPr>
              <a:t>Tỷ lệ % khiếu nại của khách hàng liên quan đến dịch vụ chăm sóc khách hàng trong tháng</a:t>
            </a:r>
            <a:r>
              <a:rPr lang="en-US" sz="2500" b="1" dirty="0">
                <a:solidFill>
                  <a:schemeClr val="accent1">
                    <a:lumMod val="75000"/>
                  </a:schemeClr>
                </a:solidFill>
                <a:latin typeface="Segoe UI" panose="020B0502040204020203" pitchFamily="34" charset="0"/>
                <a:cs typeface="Segoe UI" panose="020B0502040204020203" pitchFamily="34" charset="0"/>
              </a:rPr>
              <a:t>.</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đo lường số lượng khiếu nại của khách hàng về chất lượng dịch vụ chăm sóc, bao gồm thông tin sai lệch, xử lý chậm trễ hoặc thái độ không chuyên nghiệp. Tỷ lệ khiếu nại cao cho thấy quy trình đào tạo và giám sát nhân viên mới chưa hiệu quả, gây ảnh hưởng tiêu cực đến trải nghiệm và uy tín thương hiệu.</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3%.</a:t>
            </a:r>
          </a:p>
          <a:p>
            <a:pPr marL="0" indent="0" algn="just">
              <a:lnSpc>
                <a:spcPct val="150000"/>
              </a:lnSpc>
              <a:buNone/>
            </a:pPr>
            <a:endParaRPr lang="vi-VN" sz="2500" b="1" dirty="0">
              <a:latin typeface="Segoe UI" panose="020B0502040204020203" pitchFamily="34" charset="0"/>
              <a:cs typeface="Segoe UI" panose="020B0502040204020203" pitchFamily="34" charset="0"/>
            </a:endParaRP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31ACDA06-3BF0-46C9-5D2E-D6C692690DB9}"/>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18</a:t>
            </a:fld>
            <a:endParaRPr lang="en-US" dirty="0"/>
          </a:p>
        </p:txBody>
      </p:sp>
      <p:pic>
        <p:nvPicPr>
          <p:cNvPr id="2050" name="Picture 2" descr="Khách hàng là gì? Vai trò, phân loại đối tượng khách hàng">
            <a:extLst>
              <a:ext uri="{FF2B5EF4-FFF2-40B4-BE49-F238E27FC236}">
                <a16:creationId xmlns:a16="http://schemas.microsoft.com/office/drawing/2014/main" id="{ED8386D4-3E1E-8CAD-D810-1D9771D10E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60" b="46146"/>
          <a:stretch/>
        </p:blipFill>
        <p:spPr bwMode="auto">
          <a:xfrm>
            <a:off x="-87086" y="0"/>
            <a:ext cx="14717486"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050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3325A-070E-D271-59EB-4E018113AB1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17CAE51-4211-83FA-2202-B66B2AD050A5}"/>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a:t>
            </a:r>
            <a:r>
              <a:rPr lang="en-US" sz="2500" b="1" dirty="0">
                <a:solidFill>
                  <a:schemeClr val="accent1">
                    <a:lumMod val="75000"/>
                  </a:schemeClr>
                </a:solidFill>
                <a:latin typeface="Segoe UI" panose="020B0502040204020203" pitchFamily="34" charset="0"/>
                <a:cs typeface="Segoe UI" panose="020B0502040204020203" pitchFamily="34" charset="0"/>
              </a:rPr>
              <a:t> 18: </a:t>
            </a:r>
            <a:r>
              <a:rPr lang="vi-VN" sz="2500" b="1" dirty="0">
                <a:solidFill>
                  <a:schemeClr val="accent1">
                    <a:lumMod val="75000"/>
                  </a:schemeClr>
                </a:solidFill>
                <a:latin typeface="Segoe UI" panose="020B0502040204020203" pitchFamily="34" charset="0"/>
                <a:cs typeface="Segoe UI" panose="020B0502040204020203" pitchFamily="34" charset="0"/>
              </a:rPr>
              <a:t>Tỷ lệ % đơn hàng bị thất lạc trong tháng</a:t>
            </a:r>
            <a:endParaRPr lang="en-US" sz="2500" b="1" dirty="0">
              <a:solidFill>
                <a:schemeClr val="accent1">
                  <a:lumMod val="75000"/>
                </a:schemeClr>
              </a:solidFill>
              <a:latin typeface="Segoe UI" panose="020B0502040204020203" pitchFamily="34" charset="0"/>
              <a:cs typeface="Segoe UI" panose="020B0502040204020203" pitchFamily="34" charset="0"/>
            </a:endParaRP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phản ánh hiệu quả của quy trình theo dõi và quản lý đơn hàng trong bộ phận logistics. Tỷ </a:t>
            </a:r>
            <a:r>
              <a:rPr lang="vi-VN" sz="2500">
                <a:latin typeface="Segoe UI" panose="020B0502040204020203" pitchFamily="34" charset="0"/>
                <a:cs typeface="Segoe UI" panose="020B0502040204020203" pitchFamily="34" charset="0"/>
              </a:rPr>
              <a:t>lệ thất </a:t>
            </a:r>
            <a:r>
              <a:rPr lang="vi-VN" sz="2500" dirty="0">
                <a:latin typeface="Segoe UI" panose="020B0502040204020203" pitchFamily="34" charset="0"/>
                <a:cs typeface="Segoe UI" panose="020B0502040204020203" pitchFamily="34" charset="0"/>
              </a:rPr>
              <a:t>lạc cao cho thấy thiếu sót trong hệ thống theo dõi, dẫn đến mất khách hàng và chi phí bồi thường.</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1%.</a:t>
            </a:r>
          </a:p>
          <a:p>
            <a:pPr marL="0" indent="0" algn="just">
              <a:lnSpc>
                <a:spcPct val="150000"/>
              </a:lnSpc>
              <a:buNone/>
            </a:pPr>
            <a:endParaRPr lang="vi-VN" sz="2500" b="1" dirty="0">
              <a:latin typeface="Segoe UI" panose="020B0502040204020203" pitchFamily="34" charset="0"/>
              <a:cs typeface="Segoe UI" panose="020B0502040204020203" pitchFamily="34" charset="0"/>
            </a:endParaRP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96541F85-B448-B36E-1205-B16FF7E457D5}"/>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19</a:t>
            </a:fld>
            <a:endParaRPr lang="en-US" dirty="0"/>
          </a:p>
        </p:txBody>
      </p:sp>
      <p:pic>
        <p:nvPicPr>
          <p:cNvPr id="13316" name="Picture 4" descr="Cách chuẩn bị hàng và đóng gói hàng Shopee">
            <a:extLst>
              <a:ext uri="{FF2B5EF4-FFF2-40B4-BE49-F238E27FC236}">
                <a16:creationId xmlns:a16="http://schemas.microsoft.com/office/drawing/2014/main" id="{1D8F6116-BB6E-1559-1D12-02A9ED34A0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03" b="53532"/>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866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1: Tỷ lệ % giao dịch trực tuyến thất bại trong tháng</a:t>
            </a:r>
          </a:p>
          <a:p>
            <a:pPr marL="0" indent="0" algn="just">
              <a:lnSpc>
                <a:spcPct val="150000"/>
              </a:lnSpc>
              <a:buNone/>
            </a:pPr>
            <a:r>
              <a:rPr lang="en-US" sz="2500" dirty="0">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Phản ánh độ tin cậy của hệ thống thanh toán trực tuyến trong các giao dịch thương mại điện tử hoặc dịch vụ trực tuyến. Tỷ lệ cao cho thấy hệ thống thanh toán gặp lỗi kỹ thuật (như từ chối giao dịch, lỗi kết nối) hoặc trải nghiệm người dùng kém, dẫn đến rủi ro mất khách hàng, giảm doanh thu và tổn hại uy tín thương hiệu. Ví dụ: Trong một nền tảng bán hàng, nếu 3% giao dịch thất bại, khách hàng có thể chuyển sang đối thủ cạnh tranh.</a:t>
            </a:r>
          </a:p>
          <a:p>
            <a:pPr marL="0" indent="0" algn="just">
              <a:lnSpc>
                <a:spcPct val="150000"/>
              </a:lnSpc>
              <a:buNone/>
            </a:pPr>
            <a:r>
              <a:rPr lang="en-US" sz="2500" b="1"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2%.</a:t>
            </a:r>
          </a:p>
        </p:txBody>
      </p:sp>
      <p:sp>
        <p:nvSpPr>
          <p:cNvPr id="12" name="Slide Number Placeholder 11">
            <a:extLst>
              <a:ext uri="{FF2B5EF4-FFF2-40B4-BE49-F238E27FC236}">
                <a16:creationId xmlns:a16="http://schemas.microsoft.com/office/drawing/2014/main" id="{21798E64-522F-9B41-0A89-F7B7358B325E}"/>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2</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F7C98-7540-57A0-72FE-78A2E38C985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4DA7615-2480-750C-8E0D-9BFF188EDAAB}"/>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a:t>
            </a:r>
            <a:r>
              <a:rPr lang="en-US" sz="2500" b="1" dirty="0">
                <a:solidFill>
                  <a:schemeClr val="accent1">
                    <a:lumMod val="75000"/>
                  </a:schemeClr>
                </a:solidFill>
                <a:latin typeface="Segoe UI" panose="020B0502040204020203" pitchFamily="34" charset="0"/>
                <a:cs typeface="Segoe UI" panose="020B0502040204020203" pitchFamily="34" charset="0"/>
              </a:rPr>
              <a:t> 19: </a:t>
            </a:r>
            <a:r>
              <a:rPr lang="vi-VN" sz="2500" b="1" dirty="0">
                <a:solidFill>
                  <a:schemeClr val="accent1">
                    <a:lumMod val="75000"/>
                  </a:schemeClr>
                </a:solidFill>
                <a:latin typeface="Segoe UI" panose="020B0502040204020203" pitchFamily="34" charset="0"/>
                <a:cs typeface="Segoe UI" panose="020B0502040204020203" pitchFamily="34" charset="0"/>
              </a:rPr>
              <a:t>Tỷ lệ % nhân viên không tuân thủ quy định vệ sinh an toàn thực phẩm trong tháng</a:t>
            </a:r>
            <a:endParaRPr lang="en-US" sz="2500" b="1" dirty="0">
              <a:solidFill>
                <a:schemeClr val="accent1">
                  <a:lumMod val="75000"/>
                </a:schemeClr>
              </a:solidFill>
              <a:latin typeface="Segoe UI" panose="020B0502040204020203" pitchFamily="34" charset="0"/>
              <a:cs typeface="Segoe UI" panose="020B0502040204020203" pitchFamily="34" charset="0"/>
            </a:endParaRP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đo lường mức độ tuân thủ các quy định vệ sinh trong quy trình đóng gói, bao gồm rửa tay, đeo đồ bảo hộ và làm việc theo tiêu chuẩn HACCP. Tỷ lệ không tuân thủ cao làm tăng nguy cơ ô nhiễm sản phẩm và ngộ độc thực phẩm.</a:t>
            </a:r>
          </a:p>
          <a:p>
            <a:pPr marL="0" indent="0" algn="just">
              <a:lnSpc>
                <a:spcPct val="150000"/>
              </a:lnSpc>
              <a:buNone/>
            </a:pPr>
            <a:r>
              <a:rPr lang="en-US" sz="2500" b="1"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10%.</a:t>
            </a:r>
          </a:p>
          <a:p>
            <a:pPr marL="0" indent="0" algn="just">
              <a:lnSpc>
                <a:spcPct val="150000"/>
              </a:lnSpc>
              <a:buNone/>
            </a:pPr>
            <a:endParaRPr lang="vi-VN" sz="2500" b="1" dirty="0">
              <a:latin typeface="Segoe UI" panose="020B0502040204020203" pitchFamily="34" charset="0"/>
              <a:cs typeface="Segoe UI" panose="020B0502040204020203" pitchFamily="34" charset="0"/>
            </a:endParaRPr>
          </a:p>
          <a:p>
            <a:pPr marL="0" indent="0" algn="just">
              <a:lnSpc>
                <a:spcPct val="150000"/>
              </a:lnSpc>
              <a:buNone/>
            </a:pPr>
            <a:endParaRPr lang="vi-VN" sz="2500" b="1" dirty="0">
              <a:latin typeface="Segoe UI" panose="020B0502040204020203" pitchFamily="34" charset="0"/>
              <a:cs typeface="Segoe UI" panose="020B0502040204020203" pitchFamily="34" charset="0"/>
            </a:endParaRP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05EA094B-5C2D-0A99-F1CE-5C066EFBB6DB}"/>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20</a:t>
            </a:fld>
            <a:endParaRPr lang="en-US" dirty="0"/>
          </a:p>
        </p:txBody>
      </p:sp>
      <p:pic>
        <p:nvPicPr>
          <p:cNvPr id="14338" name="Picture 2" descr="Những thực phẩm nếu kết hợp trong bữa ăn hàng ngày sẽ phát huy tác dụng  không ngờ">
            <a:extLst>
              <a:ext uri="{FF2B5EF4-FFF2-40B4-BE49-F238E27FC236}">
                <a16:creationId xmlns:a16="http://schemas.microsoft.com/office/drawing/2014/main" id="{134445B6-9AF2-18D8-8EC4-96657697B3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666" b="41133"/>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73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8CC7E-9DFB-BB53-E872-D8636338973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860F8D5-448A-B034-BD1C-F6C49501B8F9}"/>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650DA1F2-F916-77CE-74D9-0C3242073120}"/>
              </a:ext>
            </a:extLst>
          </p:cNvPr>
          <p:cNvSpPr/>
          <p:nvPr/>
        </p:nvSpPr>
        <p:spPr>
          <a:xfrm>
            <a:off x="6280188" y="2814209"/>
            <a:ext cx="7556421" cy="3543895"/>
          </a:xfrm>
          <a:prstGeom prst="rect">
            <a:avLst/>
          </a:prstGeom>
          <a:noFill/>
          <a:ln/>
        </p:spPr>
        <p:txBody>
          <a:bodyPr wrap="square" lIns="0" tIns="0" rIns="0" bIns="0" rtlCol="0" anchor="t"/>
          <a:lstStyle/>
          <a:p>
            <a:pPr marL="0" indent="0">
              <a:lnSpc>
                <a:spcPts val="5550"/>
              </a:lnSpc>
              <a:buNone/>
            </a:pPr>
            <a:r>
              <a:rPr lang="en-US" sz="4450" b="1" dirty="0">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rPr>
              <a:t>Chỉ </a:t>
            </a:r>
            <a:r>
              <a:rPr lang="en-US" sz="4450" b="1" dirty="0" err="1">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rPr>
              <a:t>số</a:t>
            </a:r>
            <a:r>
              <a:rPr lang="en-US" sz="4450" b="1" dirty="0">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rPr>
              <a:t> KRI trong Quản lý Rủi ro &amp; An toàn Thông tin Doanh nghiệp</a:t>
            </a:r>
            <a:endParaRPr lang="en-US" sz="4450" dirty="0">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4" name="Text 1">
            <a:extLst>
              <a:ext uri="{FF2B5EF4-FFF2-40B4-BE49-F238E27FC236}">
                <a16:creationId xmlns:a16="http://schemas.microsoft.com/office/drawing/2014/main" id="{7674B1D5-6ACA-24CA-D7A4-4F3436A70E8C}"/>
              </a:ext>
            </a:extLst>
          </p:cNvPr>
          <p:cNvSpPr/>
          <p:nvPr/>
        </p:nvSpPr>
        <p:spPr>
          <a:xfrm>
            <a:off x="6280186" y="531669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Segoe UI" panose="020B0502040204020203" pitchFamily="34" charset="0"/>
                <a:ea typeface="Open Sans" pitchFamily="34" charset="-122"/>
                <a:cs typeface="Segoe UI" panose="020B0502040204020203" pitchFamily="34" charset="0"/>
              </a:rPr>
              <a:t>Khám phá vai trò và tầm quan trọng của KRI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trong</a:t>
            </a:r>
            <a:r>
              <a:rPr lang="en-US" sz="1750" dirty="0">
                <a:solidFill>
                  <a:srgbClr val="333F70"/>
                </a:solidFill>
                <a:latin typeface="Segoe UI" panose="020B0502040204020203" pitchFamily="34" charset="0"/>
                <a:ea typeface="Open Sans" pitchFamily="34" charset="-122"/>
                <a:cs typeface="Segoe UI" panose="020B0502040204020203" pitchFamily="34" charset="0"/>
              </a:rPr>
              <a:t> Quản Lý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Rủi</a:t>
            </a:r>
            <a:r>
              <a:rPr lang="en-US" sz="1750" dirty="0">
                <a:solidFill>
                  <a:srgbClr val="333F70"/>
                </a:solidFill>
                <a:latin typeface="Segoe UI" panose="020B0502040204020203" pitchFamily="34" charset="0"/>
                <a:ea typeface="Open Sans" pitchFamily="34" charset="-122"/>
                <a:cs typeface="Segoe UI" panose="020B0502040204020203" pitchFamily="34" charset="0"/>
              </a:rPr>
              <a:t> Ro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Và</a:t>
            </a:r>
            <a:r>
              <a:rPr lang="en-US" sz="1750" dirty="0">
                <a:solidFill>
                  <a:srgbClr val="333F70"/>
                </a:solidFill>
                <a:latin typeface="Segoe UI" panose="020B0502040204020203" pitchFamily="34" charset="0"/>
                <a:ea typeface="Open Sans" pitchFamily="34" charset="-122"/>
                <a:cs typeface="Segoe UI" panose="020B0502040204020203" pitchFamily="34" charset="0"/>
              </a:rPr>
              <a:t> An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Toàn</a:t>
            </a:r>
            <a:r>
              <a:rPr lang="en-US" sz="1750" dirty="0">
                <a:solidFill>
                  <a:srgbClr val="333F70"/>
                </a:solidFill>
                <a:latin typeface="Segoe UI" panose="020B0502040204020203" pitchFamily="34" charset="0"/>
                <a:ea typeface="Open Sans" pitchFamily="34" charset="-122"/>
                <a:cs typeface="Segoe UI" panose="020B0502040204020203" pitchFamily="34" charset="0"/>
              </a:rPr>
              <a:t> Thông Tin Trong Doanh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Nghiệp</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Trình</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bày</a:t>
            </a:r>
            <a:r>
              <a:rPr lang="en-US" sz="1750" dirty="0">
                <a:solidFill>
                  <a:srgbClr val="333F70"/>
                </a:solidFill>
                <a:latin typeface="Segoe UI" panose="020B0502040204020203" pitchFamily="34" charset="0"/>
                <a:ea typeface="Open Sans" pitchFamily="34" charset="-122"/>
                <a:cs typeface="Segoe UI" panose="020B0502040204020203" pitchFamily="34" charset="0"/>
              </a:rPr>
              <a:t> 19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chỉ</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số</a:t>
            </a:r>
            <a:r>
              <a:rPr lang="en-US" sz="1750" dirty="0">
                <a:solidFill>
                  <a:srgbClr val="333F70"/>
                </a:solidFill>
                <a:latin typeface="Segoe UI" panose="020B0502040204020203" pitchFamily="34" charset="0"/>
                <a:ea typeface="Open Sans" pitchFamily="34" charset="-122"/>
                <a:cs typeface="Segoe UI" panose="020B0502040204020203" pitchFamily="34" charset="0"/>
              </a:rPr>
              <a:t> KRI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theo</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yêu</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cầu</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của</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Bài</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Tập</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Nhóm</a:t>
            </a:r>
            <a:r>
              <a:rPr lang="en-US" sz="1750" dirty="0">
                <a:solidFill>
                  <a:srgbClr val="333F70"/>
                </a:solidFill>
                <a:latin typeface="Segoe UI" panose="020B0502040204020203" pitchFamily="34" charset="0"/>
                <a:ea typeface="Open Sans" pitchFamily="34" charset="-122"/>
                <a:cs typeface="Segoe UI" panose="020B0502040204020203" pitchFamily="34" charset="0"/>
              </a:rPr>
              <a:t> </a:t>
            </a:r>
            <a:r>
              <a:rPr lang="en-US" sz="1750" dirty="0" err="1">
                <a:solidFill>
                  <a:srgbClr val="333F70"/>
                </a:solidFill>
                <a:latin typeface="Segoe UI" panose="020B0502040204020203" pitchFamily="34" charset="0"/>
                <a:ea typeface="Open Sans" pitchFamily="34" charset="-122"/>
                <a:cs typeface="Segoe UI" panose="020B0502040204020203" pitchFamily="34" charset="0"/>
              </a:rPr>
              <a:t>Chương</a:t>
            </a:r>
            <a:r>
              <a:rPr lang="en-US" sz="1750" dirty="0">
                <a:solidFill>
                  <a:srgbClr val="333F70"/>
                </a:solidFill>
                <a:latin typeface="Segoe UI" panose="020B0502040204020203" pitchFamily="34" charset="0"/>
                <a:ea typeface="Open Sans" pitchFamily="34" charset="-122"/>
                <a:cs typeface="Segoe UI" panose="020B0502040204020203" pitchFamily="34" charset="0"/>
              </a:rPr>
              <a:t> 9.</a:t>
            </a:r>
            <a:endParaRPr lang="en-US" sz="1750" dirty="0">
              <a:latin typeface="Segoe UI" panose="020B0502040204020203" pitchFamily="34" charset="0"/>
              <a:cs typeface="Segoe UI" panose="020B0502040204020203" pitchFamily="34" charset="0"/>
            </a:endParaRPr>
          </a:p>
        </p:txBody>
      </p:sp>
      <p:cxnSp>
        <p:nvCxnSpPr>
          <p:cNvPr id="9" name="Straight Connector 8">
            <a:extLst>
              <a:ext uri="{FF2B5EF4-FFF2-40B4-BE49-F238E27FC236}">
                <a16:creationId xmlns:a16="http://schemas.microsoft.com/office/drawing/2014/main" id="{FE8489F2-919A-0D7B-B77B-EE4395ED1CE2}"/>
              </a:ext>
            </a:extLst>
          </p:cNvPr>
          <p:cNvCxnSpPr>
            <a:cxnSpLocks/>
          </p:cNvCxnSpPr>
          <p:nvPr/>
        </p:nvCxnSpPr>
        <p:spPr>
          <a:xfrm>
            <a:off x="6280188" y="5200558"/>
            <a:ext cx="4817301"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2B1EF800-5539-9863-7255-1354A2726E89}"/>
              </a:ext>
            </a:extLst>
          </p:cNvPr>
          <p:cNvSpPr>
            <a:spLocks noGrp="1"/>
          </p:cNvSpPr>
          <p:nvPr>
            <p:ph type="sldNum" sz="quarter" idx="4"/>
          </p:nvPr>
        </p:nvSpPr>
        <p:spPr/>
        <p:txBody>
          <a:bodyPr/>
          <a:lstStyle/>
          <a:p>
            <a:fld id="{26CD1BBE-499F-4F75-B187-D06EA77B0F77}" type="slidenum">
              <a:rPr lang="en-US" smtClean="0"/>
              <a:pPr/>
              <a:t>21</a:t>
            </a:fld>
            <a:endParaRPr lang="en-US" dirty="0"/>
          </a:p>
        </p:txBody>
      </p:sp>
      <p:sp>
        <p:nvSpPr>
          <p:cNvPr id="11" name="Google Shape;199;p27">
            <a:extLst>
              <a:ext uri="{FF2B5EF4-FFF2-40B4-BE49-F238E27FC236}">
                <a16:creationId xmlns:a16="http://schemas.microsoft.com/office/drawing/2014/main" id="{21C77228-5348-505C-CACD-A3DF94D7D1F8}"/>
              </a:ext>
            </a:extLst>
          </p:cNvPr>
          <p:cNvSpPr txBox="1">
            <a:spLocks/>
          </p:cNvSpPr>
          <p:nvPr/>
        </p:nvSpPr>
        <p:spPr>
          <a:xfrm>
            <a:off x="6280188" y="2379804"/>
            <a:ext cx="3631348" cy="434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just"/>
            <a:r>
              <a:rPr lang="en-US" sz="2000" b="1" dirty="0">
                <a:solidFill>
                  <a:schemeClr val="accent1">
                    <a:lumMod val="75000"/>
                  </a:schemeClr>
                </a:solidFill>
                <a:latin typeface="Segoe UI" panose="020B0502040204020203" pitchFamily="34" charset="0"/>
                <a:cs typeface="Segoe UI" panose="020B0502040204020203" pitchFamily="34" charset="0"/>
              </a:rPr>
              <a:t>NT204.P21.ANTT- NHÓM 3</a:t>
            </a:r>
            <a:endParaRPr lang="vi-VN" sz="2000" b="1" dirty="0">
              <a:solidFill>
                <a:schemeClr val="accent1">
                  <a:lumMod val="75000"/>
                </a:schemeClr>
              </a:solidFill>
              <a:latin typeface="Segoe UI" panose="020B0502040204020203" pitchFamily="34" charset="0"/>
              <a:cs typeface="Segoe UI" panose="020B0502040204020203" pitchFamily="34" charset="0"/>
            </a:endParaRPr>
          </a:p>
        </p:txBody>
      </p:sp>
      <p:sp>
        <p:nvSpPr>
          <p:cNvPr id="12" name="Google Shape;199;p27">
            <a:extLst>
              <a:ext uri="{FF2B5EF4-FFF2-40B4-BE49-F238E27FC236}">
                <a16:creationId xmlns:a16="http://schemas.microsoft.com/office/drawing/2014/main" id="{9E7B9BD7-6861-3A5C-671E-59726FAD2211}"/>
              </a:ext>
            </a:extLst>
          </p:cNvPr>
          <p:cNvSpPr txBox="1">
            <a:spLocks/>
          </p:cNvSpPr>
          <p:nvPr/>
        </p:nvSpPr>
        <p:spPr>
          <a:xfrm>
            <a:off x="6892080" y="318772"/>
            <a:ext cx="6332631" cy="1174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ctr"/>
            <a:r>
              <a:rPr lang="en-US" sz="2000" b="1" dirty="0">
                <a:solidFill>
                  <a:schemeClr val="tx1"/>
                </a:solidFill>
                <a:latin typeface="Segoe UI" panose="020B0502040204020203" pitchFamily="34" charset="0"/>
                <a:cs typeface="Segoe UI" panose="020B0502040204020203" pitchFamily="34" charset="0"/>
              </a:rPr>
              <a:t>ĐẠI HỌC QUỐC GIA TP.HCM</a:t>
            </a:r>
          </a:p>
          <a:p>
            <a:pPr marL="0" indent="0" algn="ctr"/>
            <a:r>
              <a:rPr lang="en-US" sz="2000" b="1" dirty="0">
                <a:solidFill>
                  <a:schemeClr val="tx1"/>
                </a:solidFill>
                <a:latin typeface="Segoe UI" panose="020B0502040204020203" pitchFamily="34" charset="0"/>
                <a:cs typeface="Segoe UI" panose="020B0502040204020203" pitchFamily="34" charset="0"/>
              </a:rPr>
              <a:t>TRƯỜNG ĐẠI HỌC CÔNG NGHỆ THÔNG TIN</a:t>
            </a:r>
          </a:p>
          <a:p>
            <a:pPr marL="0" indent="0" algn="ctr"/>
            <a:r>
              <a:rPr lang="en-US" sz="2000" b="1" dirty="0">
                <a:solidFill>
                  <a:schemeClr val="tx1"/>
                </a:solidFill>
                <a:latin typeface="Segoe UI" panose="020B0502040204020203" pitchFamily="34" charset="0"/>
                <a:cs typeface="Segoe UI" panose="020B0502040204020203" pitchFamily="34" charset="0"/>
              </a:rPr>
              <a:t>-----</a:t>
            </a:r>
            <a:endParaRPr lang="vi-VN" sz="200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562297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3E9A15-DEFE-A474-209C-F63FF068478F}"/>
              </a:ext>
            </a:extLst>
          </p:cNvPr>
          <p:cNvSpPr>
            <a:spLocks noGrp="1"/>
          </p:cNvSpPr>
          <p:nvPr>
            <p:ph type="sldNum" sz="quarter" idx="4"/>
          </p:nvPr>
        </p:nvSpPr>
        <p:spPr/>
        <p:txBody>
          <a:bodyPr/>
          <a:lstStyle/>
          <a:p>
            <a:fld id="{26CD1BBE-499F-4F75-B187-D06EA77B0F77}" type="slidenum">
              <a:rPr lang="en-US" smtClean="0"/>
              <a:pPr/>
              <a:t>22</a:t>
            </a:fld>
            <a:endParaRPr lang="en-US" dirty="0"/>
          </a:p>
        </p:txBody>
      </p:sp>
      <p:sp>
        <p:nvSpPr>
          <p:cNvPr id="4" name="Text 0">
            <a:extLst>
              <a:ext uri="{FF2B5EF4-FFF2-40B4-BE49-F238E27FC236}">
                <a16:creationId xmlns:a16="http://schemas.microsoft.com/office/drawing/2014/main" id="{3A69CB5C-D7B2-6563-375B-E3E96C8AEA9B}"/>
              </a:ext>
            </a:extLst>
          </p:cNvPr>
          <p:cNvSpPr/>
          <p:nvPr/>
        </p:nvSpPr>
        <p:spPr>
          <a:xfrm>
            <a:off x="5799474" y="3754064"/>
            <a:ext cx="3031452" cy="721471"/>
          </a:xfrm>
          <a:prstGeom prst="rect">
            <a:avLst/>
          </a:prstGeom>
          <a:noFill/>
          <a:ln/>
        </p:spPr>
        <p:txBody>
          <a:bodyPr wrap="square" lIns="0" tIns="0" rIns="0" bIns="0" rtlCol="0" anchor="t"/>
          <a:lstStyle/>
          <a:p>
            <a:pPr marL="0" indent="0">
              <a:lnSpc>
                <a:spcPts val="5550"/>
              </a:lnSpc>
              <a:buNone/>
            </a:pPr>
            <a:r>
              <a:rPr lang="en-US" sz="4450" b="1" dirty="0">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rPr>
              <a:t>--- HẾT ---</a:t>
            </a:r>
            <a:endParaRPr lang="en-US" sz="4450" dirty="0">
              <a:solidFill>
                <a:schemeClr val="accent1">
                  <a:lumMod val="50000"/>
                </a:schemeClr>
              </a:solidFill>
              <a:latin typeface="Segoe UI Black" panose="020B0A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400645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63C02-5696-6AC5-548A-DAFA57A22B0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FA338EC-BD50-CB88-A440-C77373533313}"/>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2: Tỷ lệ % khách hàng không hài lòng qua khảo sát sau bán hàng</a:t>
            </a:r>
          </a:p>
          <a:p>
            <a:pPr marL="0" indent="0" algn="just">
              <a:lnSpc>
                <a:spcPct val="150000"/>
              </a:lnSpc>
              <a:buNone/>
            </a:pPr>
            <a:r>
              <a:rPr lang="en-US" sz="2500" dirty="0">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Thể hiện mức độ hài lòng của khách hàng dựa trên khảo sát sau khi mua sản phẩm hoặc sử dụng dịch vụ (ví dụ: chất lượng sản phẩm, thời gian giao hàng, hỗ trợ khách hàng). Tỷ lệ cao cảnh báo các vấn đề trong quy trình phục vụ, sản phẩm lỗi hoặc chăm sóc khách hàng kém, dẫn đến nguy cơ mất khách hàng trung thành, đánh giá tiêu cực trên mạng xã hội và giảm uy tín công ty. Ví dụ: Tỷ lệ 10% khách không hài lòng có thể làm giảm tỷ lệ mua lại (repeat purchase).</a:t>
            </a:r>
          </a:p>
          <a:p>
            <a:pPr marL="0" indent="0" algn="just">
              <a:lnSpc>
                <a:spcPct val="150000"/>
              </a:lnSpc>
              <a:buNone/>
            </a:pPr>
            <a:r>
              <a:rPr lang="en-US" sz="2500"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8%.</a:t>
            </a:r>
          </a:p>
        </p:txBody>
      </p:sp>
      <p:sp>
        <p:nvSpPr>
          <p:cNvPr id="12" name="Slide Number Placeholder 11">
            <a:extLst>
              <a:ext uri="{FF2B5EF4-FFF2-40B4-BE49-F238E27FC236}">
                <a16:creationId xmlns:a16="http://schemas.microsoft.com/office/drawing/2014/main" id="{F8396411-530D-C605-6644-3FCC32416A7F}"/>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3</a:t>
            </a:fld>
            <a:endParaRPr lang="en-US" dirty="0"/>
          </a:p>
        </p:txBody>
      </p:sp>
      <p:pic>
        <p:nvPicPr>
          <p:cNvPr id="15364" name="Picture 4" descr="Khảo sát và nghiên cứu thị trường">
            <a:extLst>
              <a:ext uri="{FF2B5EF4-FFF2-40B4-BE49-F238E27FC236}">
                <a16:creationId xmlns:a16="http://schemas.microsoft.com/office/drawing/2014/main" id="{A2907530-3828-4A12-3A32-F50DC4E4DC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836" b="34077"/>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455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AFC55-9DC9-5AAD-5862-D4FACF785B8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E670C56-B17C-5E5F-B460-BA59021744A7}"/>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3: Số lần vi phạm quy định an toàn lao động trong tháng</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Đo lường mức độ tuân thủ các quy định an toàn lao động (như không đeo thiết bị bảo hộ, vận hành máy móc sai quy trình) tại nhà máy hoặc công trường. Số lần vi phạm tăng cho thấy nguy cơ cao xảy ra tai nạn lao động, gây thiệt hại về con người, tài sản, chi phí pháp lý và đình trệ sản xuất. Ví dụ: Một lần vi phạm trong khâu vận hành máy móc có thể dẫn đến tai nạn nghiêm trọng.</a:t>
            </a:r>
          </a:p>
          <a:p>
            <a:pPr marL="0" indent="0" algn="just">
              <a:lnSpc>
                <a:spcPct val="150000"/>
              </a:lnSpc>
              <a:buNone/>
            </a:pPr>
            <a:r>
              <a:rPr lang="en-US" sz="2500"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1 lần.</a:t>
            </a:r>
          </a:p>
        </p:txBody>
      </p:sp>
      <p:sp>
        <p:nvSpPr>
          <p:cNvPr id="12" name="Slide Number Placeholder 11">
            <a:extLst>
              <a:ext uri="{FF2B5EF4-FFF2-40B4-BE49-F238E27FC236}">
                <a16:creationId xmlns:a16="http://schemas.microsoft.com/office/drawing/2014/main" id="{C2387F46-3E3A-B312-4E36-509E7FB62D6C}"/>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4</a:t>
            </a:fld>
            <a:endParaRPr lang="en-US" dirty="0"/>
          </a:p>
        </p:txBody>
      </p:sp>
      <p:pic>
        <p:nvPicPr>
          <p:cNvPr id="1036" name="Picture 12" descr="Bảo đảm an toàn cho người lao động – 'vốn quý' của doanh nghiệp">
            <a:extLst>
              <a:ext uri="{FF2B5EF4-FFF2-40B4-BE49-F238E27FC236}">
                <a16:creationId xmlns:a16="http://schemas.microsoft.com/office/drawing/2014/main" id="{B85F2156-015B-6278-6E18-8C9C4CF63F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665" b="43120"/>
          <a:stretch/>
        </p:blipFill>
        <p:spPr bwMode="auto">
          <a:xfrm>
            <a:off x="0" y="0"/>
            <a:ext cx="14630400" cy="288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900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AE57A-F814-C95A-5540-8B0CB3A83D2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E0678E0-BD9E-7A14-D9A8-78B2324817EC}"/>
              </a:ext>
            </a:extLst>
          </p:cNvPr>
          <p:cNvSpPr/>
          <p:nvPr/>
        </p:nvSpPr>
        <p:spPr>
          <a:xfrm>
            <a:off x="279400" y="3222374"/>
            <a:ext cx="14071600" cy="4673215"/>
          </a:xfrm>
          <a:prstGeom prst="rect">
            <a:avLst/>
          </a:prstGeom>
          <a:noFill/>
          <a:ln/>
        </p:spPr>
        <p:txBody>
          <a:bodyPr wrap="square" lIns="0" tIns="0" rIns="0" bIns="0" rtlCol="0" anchor="t"/>
          <a:lstStyle/>
          <a:p>
            <a:pPr marL="0" indent="0" algn="l">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4: Số vụ vi phạm bảo mật dữ liệu trong quý</a:t>
            </a:r>
          </a:p>
          <a:p>
            <a:pPr marL="0" indent="0" algn="just">
              <a:lnSpc>
                <a:spcPct val="150000"/>
              </a:lnSpc>
              <a:buNone/>
            </a:pPr>
            <a:r>
              <a:rPr lang="en-US" sz="2500" dirty="0">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Đo lường mức độ an toàn của hệ thống CNTT, bao gồm các vụ rò rỉ dữ liệu khách hàng, nhân viên hoặc thông tin nội bộ do lỗi hệ thống hoặc tấn công mạng (như hacking, phishing). Số vụ tăng cho thấy hệ thống bảo mật yếu, dẫn đến nguy cơ mất uy tín, chi phí khắc phục lớn, phạt pháp lý (như vi phạm GDPR) và mất lòng tin từ khách hàng. Ví dụ: Một vụ rò rỉ dữ liệu có thể khiến khách hàng ngừng sử dụng dịch vụ.</a:t>
            </a:r>
          </a:p>
          <a:p>
            <a:pPr marL="0" indent="0" algn="l">
              <a:lnSpc>
                <a:spcPct val="150000"/>
              </a:lnSpc>
              <a:buNone/>
            </a:pPr>
            <a:r>
              <a:rPr lang="en-US" sz="2500"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0 vụ.</a:t>
            </a:r>
          </a:p>
        </p:txBody>
      </p:sp>
      <p:sp>
        <p:nvSpPr>
          <p:cNvPr id="12" name="Slide Number Placeholder 11">
            <a:extLst>
              <a:ext uri="{FF2B5EF4-FFF2-40B4-BE49-F238E27FC236}">
                <a16:creationId xmlns:a16="http://schemas.microsoft.com/office/drawing/2014/main" id="{33E98A29-9EA1-9419-B992-AC5A2113AC78}"/>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5</a:t>
            </a:fld>
            <a:endParaRPr lang="en-US" dirty="0"/>
          </a:p>
        </p:txBody>
      </p:sp>
      <p:pic>
        <p:nvPicPr>
          <p:cNvPr id="3074" name="Picture 2" descr="What's next for tech: A technology industry outlook | Crowe LLP">
            <a:extLst>
              <a:ext uri="{FF2B5EF4-FFF2-40B4-BE49-F238E27FC236}">
                <a16:creationId xmlns:a16="http://schemas.microsoft.com/office/drawing/2014/main" id="{DEEC9051-3ACE-5D65-956A-B95EAA273E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223" b="28325"/>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254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98622-62B3-3345-B79F-EDA2BCD4FFD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79F1483-74D1-2C53-37AB-E9D58C09187C}"/>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a:t>
            </a:r>
            <a:r>
              <a:rPr lang="en-US" sz="2500" b="1" dirty="0">
                <a:solidFill>
                  <a:schemeClr val="accent1">
                    <a:lumMod val="75000"/>
                  </a:schemeClr>
                </a:solidFill>
                <a:latin typeface="Segoe UI" panose="020B0502040204020203" pitchFamily="34" charset="0"/>
                <a:cs typeface="Segoe UI" panose="020B0502040204020203" pitchFamily="34" charset="0"/>
              </a:rPr>
              <a:t>5</a:t>
            </a:r>
            <a:r>
              <a:rPr lang="vi-VN" sz="2500" b="1" dirty="0">
                <a:solidFill>
                  <a:schemeClr val="accent1">
                    <a:lumMod val="75000"/>
                  </a:schemeClr>
                </a:solidFill>
                <a:latin typeface="Segoe UI" panose="020B0502040204020203" pitchFamily="34" charset="0"/>
                <a:cs typeface="Segoe UI" panose="020B0502040204020203" pitchFamily="34" charset="0"/>
              </a:rPr>
              <a:t>: Tỷ lệ thời gian ngừng hoạt động của hệ thống trong tháng (%)</a:t>
            </a:r>
          </a:p>
          <a:p>
            <a:pPr marL="0" indent="0" algn="just">
              <a:lnSpc>
                <a:spcPct val="150000"/>
              </a:lnSpc>
              <a:buNone/>
            </a:pPr>
            <a:r>
              <a:rPr lang="en-US" sz="2300" dirty="0">
                <a:latin typeface="Segoe UI" panose="020B0502040204020203" pitchFamily="34" charset="0"/>
                <a:cs typeface="Segoe UI" panose="020B0502040204020203" pitchFamily="34" charset="0"/>
              </a:rPr>
              <a:t>	</a:t>
            </a:r>
            <a:r>
              <a:rPr lang="vi-VN" sz="2400" dirty="0">
                <a:latin typeface="Segoe UI" panose="020B0502040204020203" pitchFamily="34" charset="0"/>
                <a:cs typeface="Segoe UI" panose="020B0502040204020203" pitchFamily="34" charset="0"/>
              </a:rPr>
              <a:t>Chỉ số này đo lường mức độ ổn định của hệ thống CNTT, ảnh hưởng trực tiếp đến trải nghiệm khách hàng và doanh thu của công ty. </a:t>
            </a:r>
            <a:r>
              <a:rPr lang="en-US" sz="2400" dirty="0">
                <a:latin typeface="Segoe UI" panose="020B0502040204020203" pitchFamily="34" charset="0"/>
                <a:cs typeface="Segoe UI" panose="020B0502040204020203" pitchFamily="34" charset="0"/>
              </a:rPr>
              <a:t> </a:t>
            </a:r>
            <a:r>
              <a:rPr lang="vi-VN" sz="2400" dirty="0">
                <a:latin typeface="Segoe UI" panose="020B0502040204020203" pitchFamily="34" charset="0"/>
                <a:cs typeface="Segoe UI" panose="020B0502040204020203" pitchFamily="34" charset="0"/>
              </a:rPr>
              <a:t>Ngữ cảnh: Công ty TNHH TechNova vận hành nền tảng thương mại điện tử phục vụ hàng nghìn khách hàng mỗi ngày. Hệ thống CNTT thiếu lịch bảo trì định kỳ và không có cơ chế giám sát hiệu suất thời gian thực, dẫn đến gián đoạn dịch vụ không mong muốn. </a:t>
            </a:r>
            <a:r>
              <a:rPr lang="en-US" sz="2400" dirty="0">
                <a:latin typeface="Segoe UI" panose="020B0502040204020203" pitchFamily="34" charset="0"/>
                <a:cs typeface="Segoe UI" panose="020B0502040204020203" pitchFamily="34" charset="0"/>
              </a:rPr>
              <a:t> </a:t>
            </a:r>
            <a:r>
              <a:rPr lang="vi-VN" sz="2400" dirty="0">
                <a:latin typeface="Segoe UI" panose="020B0502040204020203" pitchFamily="34" charset="0"/>
                <a:cs typeface="Segoe UI" panose="020B0502040204020203" pitchFamily="34" charset="0"/>
              </a:rPr>
              <a:t>Rủi ro nếu không đạt: Gián đoạn kéo dài gây mất doanh thu, giảm uy tín và lòng tin của khách hàng.</a:t>
            </a:r>
          </a:p>
          <a:p>
            <a:pPr marL="0" indent="0" algn="just">
              <a:lnSpc>
                <a:spcPct val="150000"/>
              </a:lnSpc>
              <a:buNone/>
            </a:pPr>
            <a:r>
              <a:rPr lang="en-US" sz="2400" dirty="0">
                <a:latin typeface="Segoe UI" panose="020B0502040204020203" pitchFamily="34" charset="0"/>
                <a:cs typeface="Segoe UI" panose="020B0502040204020203" pitchFamily="34" charset="0"/>
              </a:rPr>
              <a:t>	</a:t>
            </a:r>
            <a:r>
              <a:rPr lang="vi-VN" sz="2400" b="1" dirty="0">
                <a:latin typeface="Segoe UI" panose="020B0502040204020203" pitchFamily="34" charset="0"/>
                <a:cs typeface="Segoe UI" panose="020B0502040204020203" pitchFamily="34" charset="0"/>
              </a:rPr>
              <a:t>Đề nghị KRI: ≤ 0.14% </a:t>
            </a:r>
            <a:r>
              <a:rPr lang="en-US" sz="2400" b="1" dirty="0">
                <a:latin typeface="Segoe UI" panose="020B0502040204020203" pitchFamily="34" charset="0"/>
                <a:cs typeface="Segoe UI" panose="020B0502040204020203" pitchFamily="34" charset="0"/>
              </a:rPr>
              <a:t>. </a:t>
            </a:r>
            <a:r>
              <a:rPr lang="vi-VN" sz="2400" dirty="0">
                <a:latin typeface="Segoe UI" panose="020B0502040204020203" pitchFamily="34" charset="0"/>
                <a:cs typeface="Segoe UI" panose="020B0502040204020203" pitchFamily="34" charset="0"/>
              </a:rPr>
              <a:t>Ngưỡng tối đa 0.14% (khoảng 60 phút ngừng hoạt động/tháng) đảm bảo hệ thống ổn định và giảm thiểu gián đoạn.</a:t>
            </a:r>
          </a:p>
        </p:txBody>
      </p:sp>
      <p:sp>
        <p:nvSpPr>
          <p:cNvPr id="12" name="Slide Number Placeholder 11">
            <a:extLst>
              <a:ext uri="{FF2B5EF4-FFF2-40B4-BE49-F238E27FC236}">
                <a16:creationId xmlns:a16="http://schemas.microsoft.com/office/drawing/2014/main" id="{2D5A7DC3-05D6-0846-C56E-FD9EE65DA6D2}"/>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6</a:t>
            </a:fld>
            <a:endParaRPr lang="en-US" dirty="0"/>
          </a:p>
        </p:txBody>
      </p:sp>
      <p:pic>
        <p:nvPicPr>
          <p:cNvPr id="4098" name="Picture 2" descr="What Does it Mean to be a Tech Company vs. Tech-Enabled?">
            <a:extLst>
              <a:ext uri="{FF2B5EF4-FFF2-40B4-BE49-F238E27FC236}">
                <a16:creationId xmlns:a16="http://schemas.microsoft.com/office/drawing/2014/main" id="{E30F0AC5-5BA7-8631-E40C-E1B1D1CEA9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 t="13241" r="-833" b="52349"/>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577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F237F-C302-007E-9C11-359BEF73E85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3AB4730-3642-050E-A032-61CC00559B43}"/>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a:t>
            </a:r>
            <a:r>
              <a:rPr lang="en-US" sz="2500" b="1" dirty="0">
                <a:solidFill>
                  <a:schemeClr val="accent1">
                    <a:lumMod val="75000"/>
                  </a:schemeClr>
                </a:solidFill>
                <a:latin typeface="Segoe UI" panose="020B0502040204020203" pitchFamily="34" charset="0"/>
                <a:cs typeface="Segoe UI" panose="020B0502040204020203" pitchFamily="34" charset="0"/>
              </a:rPr>
              <a:t>6</a:t>
            </a:r>
            <a:r>
              <a:rPr lang="vi-VN" sz="2500" b="1" dirty="0">
                <a:solidFill>
                  <a:schemeClr val="accent1">
                    <a:lumMod val="75000"/>
                  </a:schemeClr>
                </a:solidFill>
                <a:latin typeface="Segoe UI" panose="020B0502040204020203" pitchFamily="34" charset="0"/>
                <a:cs typeface="Segoe UI" panose="020B0502040204020203" pitchFamily="34" charset="0"/>
              </a:rPr>
              <a:t>: Tỷ lệ % nhân viên chưa hoàn thành đào tạo bắt buộc trong năm</a:t>
            </a:r>
          </a:p>
          <a:p>
            <a:pPr marL="0" indent="0" algn="just">
              <a:lnSpc>
                <a:spcPct val="150000"/>
              </a:lnSpc>
              <a:buNone/>
            </a:pPr>
            <a:r>
              <a:rPr lang="en-US" sz="2500" dirty="0">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đánh giá mức độ tuân thủ đào tạo an toàn và kỹ thuật, liên quan đến năng lực và an toàn lao động của nhân viên. Ngữ cảnh: Công ty TNHH Sản Xuất Minh Anh có 500 nhân viên vận hành máy móc công nghệ cao. Lịch trình đào tạo bị gián đoạn do áp lực sản xuất, dẫn đến thiếu hụt kỹ năng và kiến thức an toàn. Rủi ro nếu không đạt: Tăng nguy cơ tai nạn lao động, lỗi sản xuất và thiệt hại về con người, tài sản.</a:t>
            </a:r>
          </a:p>
          <a:p>
            <a:pPr marL="0" indent="0" algn="just">
              <a:lnSpc>
                <a:spcPct val="150000"/>
              </a:lnSpc>
              <a:buNone/>
            </a:pPr>
            <a:r>
              <a:rPr lang="en-US" sz="2500"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20%</a:t>
            </a:r>
            <a:r>
              <a:rPr lang="en-US" sz="2500" dirty="0">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Giữ tỷ lệ dưới 20% đảm bảo hầu hết nhân viên được trang bị kỹ năng và kiến thức an toàn cần thiết.</a:t>
            </a:r>
          </a:p>
        </p:txBody>
      </p:sp>
      <p:sp>
        <p:nvSpPr>
          <p:cNvPr id="12" name="Slide Number Placeholder 11">
            <a:extLst>
              <a:ext uri="{FF2B5EF4-FFF2-40B4-BE49-F238E27FC236}">
                <a16:creationId xmlns:a16="http://schemas.microsoft.com/office/drawing/2014/main" id="{A77A0EF4-F96B-0B84-D3C1-7732C42CAF63}"/>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7</a:t>
            </a:fld>
            <a:endParaRPr lang="en-US" dirty="0"/>
          </a:p>
        </p:txBody>
      </p:sp>
      <p:pic>
        <p:nvPicPr>
          <p:cNvPr id="5126" name="Picture 6" descr="Quy trình đào tạo nhân viên mới &amp; lập kế hoạch chương trình">
            <a:extLst>
              <a:ext uri="{FF2B5EF4-FFF2-40B4-BE49-F238E27FC236}">
                <a16:creationId xmlns:a16="http://schemas.microsoft.com/office/drawing/2014/main" id="{1E697733-3BBE-BF0A-019E-ADEEDFFE4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 t="27771" r="-254" b="35390"/>
          <a:stretch/>
        </p:blipFill>
        <p:spPr bwMode="auto">
          <a:xfrm>
            <a:off x="0" y="0"/>
            <a:ext cx="14659429"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963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F7071-91A4-EC69-F214-623EEF8E0CD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34E1AE0-D81A-3465-8D1E-51E64B9D3014}"/>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a:t>
            </a:r>
            <a:r>
              <a:rPr lang="en-US" sz="2500" b="1" dirty="0">
                <a:solidFill>
                  <a:schemeClr val="accent1">
                    <a:lumMod val="75000"/>
                  </a:schemeClr>
                </a:solidFill>
                <a:latin typeface="Segoe UI" panose="020B0502040204020203" pitchFamily="34" charset="0"/>
                <a:cs typeface="Segoe UI" panose="020B0502040204020203" pitchFamily="34" charset="0"/>
              </a:rPr>
              <a:t>7</a:t>
            </a:r>
            <a:r>
              <a:rPr lang="vi-VN" sz="2500" b="1" dirty="0">
                <a:solidFill>
                  <a:schemeClr val="accent1">
                    <a:lumMod val="75000"/>
                  </a:schemeClr>
                </a:solidFill>
                <a:latin typeface="Segoe UI" panose="020B0502040204020203" pitchFamily="34" charset="0"/>
                <a:cs typeface="Segoe UI" panose="020B0502040204020203" pitchFamily="34" charset="0"/>
              </a:rPr>
              <a:t>: Tỷ lệ % lô hàng giao trễ trong tháng</a:t>
            </a:r>
          </a:p>
          <a:p>
            <a:pPr marL="0" indent="0" algn="just">
              <a:lnSpc>
                <a:spcPct val="150000"/>
              </a:lnSpc>
              <a:buNone/>
            </a:pPr>
            <a:r>
              <a:rPr lang="en-US" sz="2500" b="1" dirty="0">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phản ánh hiệu quả và độ tin cậy của chuỗi cung ứng, ảnh hưởng đến kế hoạch sản xuất và sự hài lòng của khách hàng. Ngữ cảnh: Công ty TNHH Thực Phẩm Sạch Vina phụ thuộc vào chuỗi cung ứng từ nhiều nhà cung cấp. Quy trình kiểm soát thời gian giao hàng chưa chặt chẽ, gây trễ tiến độ sản xuất. Rủi ro nếu không đạt: Trễ hạn sản xuất, không đáp ứng đơn hàng, mất doanh thu và giảm uy tín.</a:t>
            </a:r>
          </a:p>
          <a:p>
            <a:pPr marL="0" indent="0" algn="just">
              <a:lnSpc>
                <a:spcPct val="150000"/>
              </a:lnSpc>
              <a:buNone/>
            </a:pPr>
            <a:r>
              <a:rPr lang="en-US" sz="2500" b="1" dirty="0">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15%</a:t>
            </a:r>
            <a:r>
              <a:rPr lang="en-US" sz="2500" b="1" dirty="0">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Giữ tỷ lệ dưới 15% đảm bảo chuỗi cung ứng hiệu quả và đáp ứng tốt nhu cầu khách hàng.</a:t>
            </a:r>
          </a:p>
          <a:p>
            <a:pPr marL="0" indent="0" algn="just">
              <a:lnSpc>
                <a:spcPct val="150000"/>
              </a:lnSpc>
              <a:buNone/>
            </a:pP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18BA811F-A214-4C2C-AA97-E4D6387694D2}"/>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8</a:t>
            </a:fld>
            <a:endParaRPr lang="en-US" dirty="0"/>
          </a:p>
        </p:txBody>
      </p:sp>
      <p:pic>
        <p:nvPicPr>
          <p:cNvPr id="6146" name="Picture 2" descr="Top 10 Technology Trends in 2023 and Beyond [Downloadable Infographic] |  Yondu">
            <a:extLst>
              <a:ext uri="{FF2B5EF4-FFF2-40B4-BE49-F238E27FC236}">
                <a16:creationId xmlns:a16="http://schemas.microsoft.com/office/drawing/2014/main" id="{F8530600-5C9C-72A5-D050-94AF89C739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96" b="52352"/>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58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52A37-BE57-73AB-58E1-C0C9F40C2F4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9680576-EE56-881E-3887-FD0B6CFC788C}"/>
              </a:ext>
            </a:extLst>
          </p:cNvPr>
          <p:cNvSpPr/>
          <p:nvPr/>
        </p:nvSpPr>
        <p:spPr>
          <a:xfrm>
            <a:off x="279400" y="3222374"/>
            <a:ext cx="14071600" cy="4673215"/>
          </a:xfrm>
          <a:prstGeom prst="rect">
            <a:avLst/>
          </a:prstGeom>
          <a:noFill/>
          <a:ln/>
        </p:spPr>
        <p:txBody>
          <a:bodyPr wrap="square" lIns="0" tIns="0" rIns="0" bIns="0" rtlCol="0" anchor="t"/>
          <a:lstStyle/>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solidFill>
                  <a:schemeClr val="accent1">
                    <a:lumMod val="75000"/>
                  </a:schemeClr>
                </a:solidFill>
                <a:latin typeface="Segoe UI" panose="020B0502040204020203" pitchFamily="34" charset="0"/>
                <a:cs typeface="Segoe UI" panose="020B0502040204020203" pitchFamily="34" charset="0"/>
              </a:rPr>
              <a:t>KRI </a:t>
            </a:r>
            <a:r>
              <a:rPr lang="en-US" sz="2500" b="1" dirty="0">
                <a:solidFill>
                  <a:schemeClr val="accent1">
                    <a:lumMod val="75000"/>
                  </a:schemeClr>
                </a:solidFill>
                <a:latin typeface="Segoe UI" panose="020B0502040204020203" pitchFamily="34" charset="0"/>
                <a:cs typeface="Segoe UI" panose="020B0502040204020203" pitchFamily="34" charset="0"/>
              </a:rPr>
              <a:t>8</a:t>
            </a:r>
            <a:r>
              <a:rPr lang="vi-VN" sz="2500" b="1" dirty="0">
                <a:solidFill>
                  <a:schemeClr val="accent1">
                    <a:lumMod val="75000"/>
                  </a:schemeClr>
                </a:solidFill>
                <a:latin typeface="Segoe UI" panose="020B0502040204020203" pitchFamily="34" charset="0"/>
                <a:cs typeface="Segoe UI" panose="020B0502040204020203" pitchFamily="34" charset="0"/>
              </a:rPr>
              <a:t>: Tỷ lệ % các khoản phải thu quá hạn trên 60 ngày</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Chỉ số này đo lường rủi ro tài chính từ các khoản nợ quá hạn, ảnh hưởng đến dòng tiền và khả năng thanh toán của công ty. Ngữ cảnh: Công ty TNHH Thương Mại Hòa Phát áp dụng thanh toán tín dụng 30-60 ngày. Quy trình theo dõi khoản phải thu thiếu chặt chẽ, dẫn đến chậm thanh toán hoặc mất nợ. Rủi ro nếu không đạt: Thiếu hụt dòng tiền, khó thanh toán nhà cung cấp, nguy cơ mất khả năng thanh toán.</a:t>
            </a:r>
          </a:p>
          <a:p>
            <a:pPr marL="0" indent="0" algn="just">
              <a:lnSpc>
                <a:spcPct val="150000"/>
              </a:lnSpc>
              <a:buNone/>
            </a:pPr>
            <a:r>
              <a:rPr lang="en-US" sz="2500" b="1" dirty="0">
                <a:solidFill>
                  <a:schemeClr val="accent1">
                    <a:lumMod val="75000"/>
                  </a:schemeClr>
                </a:solidFill>
                <a:latin typeface="Segoe UI" panose="020B0502040204020203" pitchFamily="34" charset="0"/>
                <a:cs typeface="Segoe UI" panose="020B0502040204020203" pitchFamily="34" charset="0"/>
              </a:rPr>
              <a:t>	</a:t>
            </a:r>
            <a:r>
              <a:rPr lang="vi-VN" sz="2500" b="1" dirty="0">
                <a:latin typeface="Segoe UI" panose="020B0502040204020203" pitchFamily="34" charset="0"/>
                <a:cs typeface="Segoe UI" panose="020B0502040204020203" pitchFamily="34" charset="0"/>
              </a:rPr>
              <a:t>Đề nghị KRI: ≤ 20%</a:t>
            </a:r>
            <a:r>
              <a:rPr lang="en-US" sz="2500" b="1" dirty="0">
                <a:latin typeface="Segoe UI" panose="020B0502040204020203" pitchFamily="34" charset="0"/>
                <a:cs typeface="Segoe UI" panose="020B0502040204020203" pitchFamily="34" charset="0"/>
              </a:rPr>
              <a:t>. </a:t>
            </a:r>
            <a:r>
              <a:rPr lang="vi-VN" sz="2500" dirty="0">
                <a:latin typeface="Segoe UI" panose="020B0502040204020203" pitchFamily="34" charset="0"/>
                <a:cs typeface="Segoe UI" panose="020B0502040204020203" pitchFamily="34" charset="0"/>
              </a:rPr>
              <a:t>Giữ tỷ lệ dưới 20% đảm bảo dòng tiền ổn định và giảm rủi ro tài chính.</a:t>
            </a:r>
          </a:p>
          <a:p>
            <a:pPr marL="0" indent="0" algn="just">
              <a:lnSpc>
                <a:spcPct val="150000"/>
              </a:lnSpc>
              <a:buNone/>
            </a:pPr>
            <a:endParaRPr lang="vi-VN" sz="2500" b="1" dirty="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B00F24F3-8367-22D4-BB24-92E4554FB234}"/>
              </a:ext>
            </a:extLst>
          </p:cNvPr>
          <p:cNvSpPr>
            <a:spLocks noGrp="1"/>
          </p:cNvSpPr>
          <p:nvPr>
            <p:ph type="sldNum" sz="quarter" idx="4"/>
          </p:nvPr>
        </p:nvSpPr>
        <p:spPr>
          <a:xfrm>
            <a:off x="11607800" y="7530465"/>
            <a:ext cx="2743200" cy="365125"/>
          </a:xfrm>
        </p:spPr>
        <p:txBody>
          <a:bodyPr/>
          <a:lstStyle/>
          <a:p>
            <a:fld id="{26CD1BBE-499F-4F75-B187-D06EA77B0F77}" type="slidenum">
              <a:rPr lang="en-US" smtClean="0"/>
              <a:pPr/>
              <a:t>9</a:t>
            </a:fld>
            <a:endParaRPr lang="en-US" dirty="0"/>
          </a:p>
        </p:txBody>
      </p:sp>
      <p:pic>
        <p:nvPicPr>
          <p:cNvPr id="8198" name="Picture 6" descr="Việt Nam có bao nhiêu ngân hàng?">
            <a:extLst>
              <a:ext uri="{FF2B5EF4-FFF2-40B4-BE49-F238E27FC236}">
                <a16:creationId xmlns:a16="http://schemas.microsoft.com/office/drawing/2014/main" id="{6E483B46-28A5-9678-3D89-D51C2D550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 t="29927" r="920" b="36124"/>
          <a:stretch/>
        </p:blipFill>
        <p:spPr bwMode="auto">
          <a:xfrm>
            <a:off x="0" y="0"/>
            <a:ext cx="14630400" cy="283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00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TotalTime>
  <Words>2188</Words>
  <Application>Microsoft Office PowerPoint</Application>
  <PresentationFormat>Custom</PresentationFormat>
  <Paragraphs>126</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Segoe UI Black</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Lại Quan Thiên</cp:lastModifiedBy>
  <cp:revision>13</cp:revision>
  <dcterms:created xsi:type="dcterms:W3CDTF">2025-05-11T10:07:25Z</dcterms:created>
  <dcterms:modified xsi:type="dcterms:W3CDTF">2025-05-13T08:58:43Z</dcterms:modified>
</cp:coreProperties>
</file>